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378" r:id="rId5"/>
    <p:sldId id="838840555" r:id="rId6"/>
    <p:sldId id="838840922" r:id="rId7"/>
    <p:sldId id="838840914" r:id="rId8"/>
    <p:sldId id="838840912" r:id="rId9"/>
    <p:sldId id="838840618" r:id="rId10"/>
    <p:sldId id="838840619" r:id="rId11"/>
    <p:sldId id="838840624" r:id="rId12"/>
    <p:sldId id="838840622" r:id="rId13"/>
    <p:sldId id="838840620" r:id="rId14"/>
    <p:sldId id="838840625" r:id="rId15"/>
    <p:sldId id="838840473" r:id="rId16"/>
    <p:sldId id="838840915" r:id="rId17"/>
    <p:sldId id="838840916" r:id="rId18"/>
    <p:sldId id="263" r:id="rId19"/>
    <p:sldId id="269" r:id="rId20"/>
    <p:sldId id="838840920" r:id="rId21"/>
    <p:sldId id="838840921" r:id="rId22"/>
    <p:sldId id="838840626" r:id="rId23"/>
    <p:sldId id="261" r:id="rId24"/>
    <p:sldId id="271" r:id="rId25"/>
    <p:sldId id="273" r:id="rId26"/>
    <p:sldId id="838840492"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934BE848-A9CE-EF26-63A0-06508D014890}" name="Anna Evett" initials="AE" userId="S::anna.evett@rother.gov.uk::2821d4f1-f879-4730-a7bb-fd807dbc59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F7E9"/>
    <a:srgbClr val="169A71"/>
    <a:srgbClr val="953730"/>
    <a:srgbClr val="D9D9D9"/>
    <a:srgbClr val="1DC994"/>
    <a:srgbClr val="F2F2F2"/>
    <a:srgbClr val="75EBC6"/>
    <a:srgbClr val="50E6B8"/>
    <a:srgbClr val="C2F1C8"/>
    <a:srgbClr val="084F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06ACD-A33F-4D7C-87D3-912C661BEA28}" v="100" dt="2026-02-04T09:36:17.794"/>
    <p1510:client id="{464644A4-587E-488F-8AAF-F36799E0F582}" v="4902" dt="2026-02-04T10:41:56.074"/>
    <p1510:client id="{743C6620-F891-486A-CAAA-54E21A0E1A74}" v="98" dt="2026-02-03T14:25:34.571"/>
    <p1510:client id="{7D83F266-88D6-4CC0-9443-580F907FC052}" v="2438" dt="2026-02-04T08:57:06.118"/>
    <p1510:client id="{EDEE5A5B-D425-4E5D-C035-22583D4DFE35}" v="1392" dt="2026-02-04T06:29:10.227"/>
    <p1510:client id="{F7443990-73BC-4203-8C0D-16C4C1DD63CF}" v="46" dt="2026-02-04T10:24:04.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Nolan" userId="711b47d0-4a76-48d6-88da-d741747b897c" providerId="ADAL" clId="{4A438143-E117-4DFC-8C84-D5CEA055BAE0}"/>
    <pc:docChg chg="undo redo custSel addSld delSld modSld sldOrd">
      <pc:chgData name="Alice Nolan" userId="711b47d0-4a76-48d6-88da-d741747b897c" providerId="ADAL" clId="{4A438143-E117-4DFC-8C84-D5CEA055BAE0}" dt="2026-02-04T08:57:06.118" v="2612" actId="1076"/>
      <pc:docMkLst>
        <pc:docMk/>
      </pc:docMkLst>
      <pc:sldChg chg="add del">
        <pc:chgData name="Alice Nolan" userId="711b47d0-4a76-48d6-88da-d741747b897c" providerId="ADAL" clId="{4A438143-E117-4DFC-8C84-D5CEA055BAE0}" dt="2026-02-03T16:11:10.160" v="2592" actId="47"/>
        <pc:sldMkLst>
          <pc:docMk/>
          <pc:sldMk cId="363010168" sldId="257"/>
        </pc:sldMkLst>
      </pc:sldChg>
      <pc:sldChg chg="addSp modSp mod">
        <pc:chgData name="Alice Nolan" userId="711b47d0-4a76-48d6-88da-d741747b897c" providerId="ADAL" clId="{4A438143-E117-4DFC-8C84-D5CEA055BAE0}" dt="2026-02-04T08:49:47.689" v="2601" actId="167"/>
        <pc:sldMkLst>
          <pc:docMk/>
          <pc:sldMk cId="0" sldId="263"/>
        </pc:sldMkLst>
        <pc:spChg chg="add mod ord">
          <ac:chgData name="Alice Nolan" userId="711b47d0-4a76-48d6-88da-d741747b897c" providerId="ADAL" clId="{4A438143-E117-4DFC-8C84-D5CEA055BAE0}" dt="2026-02-04T08:49:47.689" v="2601" actId="167"/>
          <ac:spMkLst>
            <pc:docMk/>
            <pc:sldMk cId="0" sldId="263"/>
            <ac:spMk id="5" creationId="{DD7AFE84-62DD-37F9-2E26-4C38B36CD5B0}"/>
          </ac:spMkLst>
        </pc:spChg>
      </pc:sldChg>
      <pc:sldChg chg="modSp mod">
        <pc:chgData name="Alice Nolan" userId="711b47d0-4a76-48d6-88da-d741747b897c" providerId="ADAL" clId="{4A438143-E117-4DFC-8C84-D5CEA055BAE0}" dt="2026-02-04T08:51:04.990" v="2607" actId="1076"/>
        <pc:sldMkLst>
          <pc:docMk/>
          <pc:sldMk cId="0" sldId="271"/>
        </pc:sldMkLst>
        <pc:spChg chg="mod">
          <ac:chgData name="Alice Nolan" userId="711b47d0-4a76-48d6-88da-d741747b897c" providerId="ADAL" clId="{4A438143-E117-4DFC-8C84-D5CEA055BAE0}" dt="2026-02-04T08:51:04.990" v="2607" actId="1076"/>
          <ac:spMkLst>
            <pc:docMk/>
            <pc:sldMk cId="0" sldId="271"/>
            <ac:spMk id="3" creationId="{00000000-0000-0000-0000-000000000000}"/>
          </ac:spMkLst>
        </pc:spChg>
      </pc:sldChg>
      <pc:sldChg chg="modSp mod">
        <pc:chgData name="Alice Nolan" userId="711b47d0-4a76-48d6-88da-d741747b897c" providerId="ADAL" clId="{4A438143-E117-4DFC-8C84-D5CEA055BAE0}" dt="2026-02-04T08:57:06.118" v="2612" actId="1076"/>
        <pc:sldMkLst>
          <pc:docMk/>
          <pc:sldMk cId="0" sldId="273"/>
        </pc:sldMkLst>
        <pc:spChg chg="mod">
          <ac:chgData name="Alice Nolan" userId="711b47d0-4a76-48d6-88da-d741747b897c" providerId="ADAL" clId="{4A438143-E117-4DFC-8C84-D5CEA055BAE0}" dt="2026-02-04T08:57:06.118" v="2612" actId="1076"/>
          <ac:spMkLst>
            <pc:docMk/>
            <pc:sldMk cId="0" sldId="273"/>
            <ac:spMk id="2" creationId="{00000000-0000-0000-0000-000000000000}"/>
          </ac:spMkLst>
        </pc:spChg>
        <pc:spChg chg="mod">
          <ac:chgData name="Alice Nolan" userId="711b47d0-4a76-48d6-88da-d741747b897c" providerId="ADAL" clId="{4A438143-E117-4DFC-8C84-D5CEA055BAE0}" dt="2026-02-04T08:56:59.677" v="2611" actId="1076"/>
          <ac:spMkLst>
            <pc:docMk/>
            <pc:sldMk cId="0" sldId="273"/>
            <ac:spMk id="3" creationId="{00000000-0000-0000-0000-000000000000}"/>
          </ac:spMkLst>
        </pc:spChg>
      </pc:sldChg>
      <pc:sldChg chg="modSp mod">
        <pc:chgData name="Alice Nolan" userId="711b47d0-4a76-48d6-88da-d741747b897c" providerId="ADAL" clId="{4A438143-E117-4DFC-8C84-D5CEA055BAE0}" dt="2026-01-30T14:11:14.829" v="23" actId="20577"/>
        <pc:sldMkLst>
          <pc:docMk/>
          <pc:sldMk cId="69715658" sldId="378"/>
        </pc:sldMkLst>
        <pc:spChg chg="mod">
          <ac:chgData name="Alice Nolan" userId="711b47d0-4a76-48d6-88da-d741747b897c" providerId="ADAL" clId="{4A438143-E117-4DFC-8C84-D5CEA055BAE0}" dt="2026-01-30T14:11:14.829" v="23" actId="20577"/>
          <ac:spMkLst>
            <pc:docMk/>
            <pc:sldMk cId="69715658" sldId="378"/>
            <ac:spMk id="3" creationId="{EB45EF8D-851B-CBEF-D8EE-896C8E265822}"/>
          </ac:spMkLst>
        </pc:spChg>
      </pc:sldChg>
      <pc:sldChg chg="modSp add mod">
        <pc:chgData name="Alice Nolan" userId="711b47d0-4a76-48d6-88da-d741747b897c" providerId="ADAL" clId="{4A438143-E117-4DFC-8C84-D5CEA055BAE0}" dt="2026-01-30T14:14:42.162" v="166" actId="404"/>
        <pc:sldMkLst>
          <pc:docMk/>
          <pc:sldMk cId="382789797" sldId="838840473"/>
        </pc:sldMkLst>
        <pc:spChg chg="mod">
          <ac:chgData name="Alice Nolan" userId="711b47d0-4a76-48d6-88da-d741747b897c" providerId="ADAL" clId="{4A438143-E117-4DFC-8C84-D5CEA055BAE0}" dt="2026-01-30T14:14:42.162" v="166" actId="404"/>
          <ac:spMkLst>
            <pc:docMk/>
            <pc:sldMk cId="382789797" sldId="838840473"/>
            <ac:spMk id="2" creationId="{9222DD06-CC35-3A47-BB8C-FD5E9CD13486}"/>
          </ac:spMkLst>
        </pc:spChg>
      </pc:sldChg>
      <pc:sldChg chg="add modNotesTx">
        <pc:chgData name="Alice Nolan" userId="711b47d0-4a76-48d6-88da-d741747b897c" providerId="ADAL" clId="{4A438143-E117-4DFC-8C84-D5CEA055BAE0}" dt="2026-01-30T14:15:17.375" v="169" actId="20577"/>
        <pc:sldMkLst>
          <pc:docMk/>
          <pc:sldMk cId="101482551" sldId="838840492"/>
        </pc:sldMkLst>
      </pc:sldChg>
      <pc:sldChg chg="modSp add del mod">
        <pc:chgData name="Alice Nolan" userId="711b47d0-4a76-48d6-88da-d741747b897c" providerId="ADAL" clId="{4A438143-E117-4DFC-8C84-D5CEA055BAE0}" dt="2026-02-03T16:11:06.530" v="2591" actId="47"/>
        <pc:sldMkLst>
          <pc:docMk/>
          <pc:sldMk cId="2419351990" sldId="838840542"/>
        </pc:sldMkLst>
        <pc:spChg chg="mod">
          <ac:chgData name="Alice Nolan" userId="711b47d0-4a76-48d6-88da-d741747b897c" providerId="ADAL" clId="{4A438143-E117-4DFC-8C84-D5CEA055BAE0}" dt="2026-02-03T15:57:53.744" v="1947" actId="20577"/>
          <ac:spMkLst>
            <pc:docMk/>
            <pc:sldMk cId="2419351990" sldId="838840542"/>
            <ac:spMk id="2" creationId="{FDC645A9-ABCD-AAB0-6FC2-4668F14D90ED}"/>
          </ac:spMkLst>
        </pc:spChg>
        <pc:spChg chg="mod">
          <ac:chgData name="Alice Nolan" userId="711b47d0-4a76-48d6-88da-d741747b897c" providerId="ADAL" clId="{4A438143-E117-4DFC-8C84-D5CEA055BAE0}" dt="2026-02-03T16:00:58.656" v="2287" actId="20577"/>
          <ac:spMkLst>
            <pc:docMk/>
            <pc:sldMk cId="2419351990" sldId="838840542"/>
            <ac:spMk id="5" creationId="{B00B2BC4-F687-4943-2FC5-2CD095AA6A87}"/>
          </ac:spMkLst>
        </pc:spChg>
        <pc:spChg chg="mod">
          <ac:chgData name="Alice Nolan" userId="711b47d0-4a76-48d6-88da-d741747b897c" providerId="ADAL" clId="{4A438143-E117-4DFC-8C84-D5CEA055BAE0}" dt="2026-02-03T16:01:27.718" v="2356" actId="1076"/>
          <ac:spMkLst>
            <pc:docMk/>
            <pc:sldMk cId="2419351990" sldId="838840542"/>
            <ac:spMk id="6" creationId="{1BA15E7E-5C87-C0A1-A9F4-B0F4DC93C2A3}"/>
          </ac:spMkLst>
        </pc:spChg>
        <pc:spChg chg="mod">
          <ac:chgData name="Alice Nolan" userId="711b47d0-4a76-48d6-88da-d741747b897c" providerId="ADAL" clId="{4A438143-E117-4DFC-8C84-D5CEA055BAE0}" dt="2026-02-03T15:58:46.011" v="2026" actId="20577"/>
          <ac:spMkLst>
            <pc:docMk/>
            <pc:sldMk cId="2419351990" sldId="838840542"/>
            <ac:spMk id="12" creationId="{05EEF763-1BE0-9E03-A9DC-F578D7D8A70E}"/>
          </ac:spMkLst>
        </pc:spChg>
        <pc:spChg chg="mod">
          <ac:chgData name="Alice Nolan" userId="711b47d0-4a76-48d6-88da-d741747b897c" providerId="ADAL" clId="{4A438143-E117-4DFC-8C84-D5CEA055BAE0}" dt="2026-02-03T15:58:12.247" v="1958" actId="20577"/>
          <ac:spMkLst>
            <pc:docMk/>
            <pc:sldMk cId="2419351990" sldId="838840542"/>
            <ac:spMk id="16" creationId="{46AA2EED-CCAF-CE4F-6C7A-B309D5A0B096}"/>
          </ac:spMkLst>
        </pc:spChg>
        <pc:spChg chg="mod">
          <ac:chgData name="Alice Nolan" userId="711b47d0-4a76-48d6-88da-d741747b897c" providerId="ADAL" clId="{4A438143-E117-4DFC-8C84-D5CEA055BAE0}" dt="2026-02-03T15:59:50.618" v="2129" actId="20577"/>
          <ac:spMkLst>
            <pc:docMk/>
            <pc:sldMk cId="2419351990" sldId="838840542"/>
            <ac:spMk id="33" creationId="{20424378-9F5A-6B3A-041B-E64BA2B3EDCB}"/>
          </ac:spMkLst>
        </pc:spChg>
        <pc:spChg chg="mod">
          <ac:chgData name="Alice Nolan" userId="711b47d0-4a76-48d6-88da-d741747b897c" providerId="ADAL" clId="{4A438143-E117-4DFC-8C84-D5CEA055BAE0}" dt="2026-02-03T16:00:06.796" v="2173" actId="20577"/>
          <ac:spMkLst>
            <pc:docMk/>
            <pc:sldMk cId="2419351990" sldId="838840542"/>
            <ac:spMk id="34" creationId="{C0848E9F-6010-B6A1-EB08-D9BFC3CC0982}"/>
          </ac:spMkLst>
        </pc:spChg>
        <pc:spChg chg="mod">
          <ac:chgData name="Alice Nolan" userId="711b47d0-4a76-48d6-88da-d741747b897c" providerId="ADAL" clId="{4A438143-E117-4DFC-8C84-D5CEA055BAE0}" dt="2026-02-03T16:00:32.003" v="2229" actId="20577"/>
          <ac:spMkLst>
            <pc:docMk/>
            <pc:sldMk cId="2419351990" sldId="838840542"/>
            <ac:spMk id="35" creationId="{6136457F-7082-1AED-4404-4E9EC258D98A}"/>
          </ac:spMkLst>
        </pc:spChg>
      </pc:sldChg>
      <pc:sldChg chg="modSp mod">
        <pc:chgData name="Alice Nolan" userId="711b47d0-4a76-48d6-88da-d741747b897c" providerId="ADAL" clId="{4A438143-E117-4DFC-8C84-D5CEA055BAE0}" dt="2026-01-30T14:11:38.544" v="54" actId="20577"/>
        <pc:sldMkLst>
          <pc:docMk/>
          <pc:sldMk cId="2971911335" sldId="838840555"/>
        </pc:sldMkLst>
        <pc:spChg chg="mod">
          <ac:chgData name="Alice Nolan" userId="711b47d0-4a76-48d6-88da-d741747b897c" providerId="ADAL" clId="{4A438143-E117-4DFC-8C84-D5CEA055BAE0}" dt="2026-01-30T14:11:38.544" v="54" actId="20577"/>
          <ac:spMkLst>
            <pc:docMk/>
            <pc:sldMk cId="2971911335" sldId="838840555"/>
            <ac:spMk id="3" creationId="{CD33F30A-9FBB-A71A-18C1-18CE074C6E5C}"/>
          </ac:spMkLst>
        </pc:spChg>
      </pc:sldChg>
      <pc:sldChg chg="modSp add mod ord">
        <pc:chgData name="Alice Nolan" userId="711b47d0-4a76-48d6-88da-d741747b897c" providerId="ADAL" clId="{4A438143-E117-4DFC-8C84-D5CEA055BAE0}" dt="2026-01-30T14:14:22.143" v="137" actId="404"/>
        <pc:sldMkLst>
          <pc:docMk/>
          <pc:sldMk cId="1122311971" sldId="838840618"/>
        </pc:sldMkLst>
        <pc:spChg chg="mod">
          <ac:chgData name="Alice Nolan" userId="711b47d0-4a76-48d6-88da-d741747b897c" providerId="ADAL" clId="{4A438143-E117-4DFC-8C84-D5CEA055BAE0}" dt="2026-01-30T14:14:22.143" v="137" actId="404"/>
          <ac:spMkLst>
            <pc:docMk/>
            <pc:sldMk cId="1122311971" sldId="838840618"/>
            <ac:spMk id="2" creationId="{F2D0D005-9EA8-A0DB-B242-C88D1E267D14}"/>
          </ac:spMkLst>
        </pc:spChg>
      </pc:sldChg>
      <pc:sldChg chg="add">
        <pc:chgData name="Alice Nolan" userId="711b47d0-4a76-48d6-88da-d741747b897c" providerId="ADAL" clId="{4A438143-E117-4DFC-8C84-D5CEA055BAE0}" dt="2026-01-30T14:14:52.048" v="167"/>
        <pc:sldMkLst>
          <pc:docMk/>
          <pc:sldMk cId="2244680691" sldId="838840619"/>
        </pc:sldMkLst>
      </pc:sldChg>
      <pc:sldChg chg="addSp modSp add mod">
        <pc:chgData name="Alice Nolan" userId="711b47d0-4a76-48d6-88da-d741747b897c" providerId="ADAL" clId="{4A438143-E117-4DFC-8C84-D5CEA055BAE0}" dt="2026-02-03T15:53:01.967" v="1825" actId="1076"/>
        <pc:sldMkLst>
          <pc:docMk/>
          <pc:sldMk cId="18289229" sldId="838840912"/>
        </pc:sldMkLst>
        <pc:spChg chg="mod">
          <ac:chgData name="Alice Nolan" userId="711b47d0-4a76-48d6-88da-d741747b897c" providerId="ADAL" clId="{4A438143-E117-4DFC-8C84-D5CEA055BAE0}" dt="2026-02-03T15:47:11.959" v="1723" actId="1076"/>
          <ac:spMkLst>
            <pc:docMk/>
            <pc:sldMk cId="18289229" sldId="838840912"/>
            <ac:spMk id="2" creationId="{A136E401-624A-3090-FFE8-A7600B33139E}"/>
          </ac:spMkLst>
        </pc:spChg>
        <pc:spChg chg="mod ord">
          <ac:chgData name="Alice Nolan" userId="711b47d0-4a76-48d6-88da-d741747b897c" providerId="ADAL" clId="{4A438143-E117-4DFC-8C84-D5CEA055BAE0}" dt="2026-02-03T15:52:39.297" v="1824" actId="1076"/>
          <ac:spMkLst>
            <pc:docMk/>
            <pc:sldMk cId="18289229" sldId="838840912"/>
            <ac:spMk id="3" creationId="{B0B791BD-543D-8403-7EDD-D6ECFDC95A9E}"/>
          </ac:spMkLst>
        </pc:spChg>
        <pc:spChg chg="add mod">
          <ac:chgData name="Alice Nolan" userId="711b47d0-4a76-48d6-88da-d741747b897c" providerId="ADAL" clId="{4A438143-E117-4DFC-8C84-D5CEA055BAE0}" dt="2026-02-03T15:53:01.967" v="1825" actId="1076"/>
          <ac:spMkLst>
            <pc:docMk/>
            <pc:sldMk cId="18289229" sldId="838840912"/>
            <ac:spMk id="5" creationId="{B3CB0A3A-0B59-85FF-2E95-A87DD7B85CE7}"/>
          </ac:spMkLst>
        </pc:spChg>
        <pc:spChg chg="add mod">
          <ac:chgData name="Alice Nolan" userId="711b47d0-4a76-48d6-88da-d741747b897c" providerId="ADAL" clId="{4A438143-E117-4DFC-8C84-D5CEA055BAE0}" dt="2026-02-03T15:47:58.038" v="1757" actId="1076"/>
          <ac:spMkLst>
            <pc:docMk/>
            <pc:sldMk cId="18289229" sldId="838840912"/>
            <ac:spMk id="6" creationId="{1648A4AE-0124-5773-F5B8-8FBC1127FFE4}"/>
          </ac:spMkLst>
        </pc:spChg>
        <pc:spChg chg="add mod">
          <ac:chgData name="Alice Nolan" userId="711b47d0-4a76-48d6-88da-d741747b897c" providerId="ADAL" clId="{4A438143-E117-4DFC-8C84-D5CEA055BAE0}" dt="2026-02-03T15:53:01.967" v="1825" actId="1076"/>
          <ac:spMkLst>
            <pc:docMk/>
            <pc:sldMk cId="18289229" sldId="838840912"/>
            <ac:spMk id="7" creationId="{BD85FE7F-3528-EF8F-E49B-1B2E147E78E6}"/>
          </ac:spMkLst>
        </pc:spChg>
        <pc:spChg chg="add mod">
          <ac:chgData name="Alice Nolan" userId="711b47d0-4a76-48d6-88da-d741747b897c" providerId="ADAL" clId="{4A438143-E117-4DFC-8C84-D5CEA055BAE0}" dt="2026-02-03T15:53:01.967" v="1825" actId="1076"/>
          <ac:spMkLst>
            <pc:docMk/>
            <pc:sldMk cId="18289229" sldId="838840912"/>
            <ac:spMk id="8" creationId="{117B590B-C6EB-CAD1-C1C7-AEB139A8561F}"/>
          </ac:spMkLst>
        </pc:spChg>
      </pc:sldChg>
      <pc:sldChg chg="addSp delSp modSp new del mod">
        <pc:chgData name="Alice Nolan" userId="711b47d0-4a76-48d6-88da-d741747b897c" providerId="ADAL" clId="{4A438143-E117-4DFC-8C84-D5CEA055BAE0}" dt="2026-02-03T16:01:39.309" v="2358" actId="47"/>
        <pc:sldMkLst>
          <pc:docMk/>
          <pc:sldMk cId="4138033644" sldId="838840913"/>
        </pc:sldMkLst>
        <pc:spChg chg="del">
          <ac:chgData name="Alice Nolan" userId="711b47d0-4a76-48d6-88da-d741747b897c" providerId="ADAL" clId="{4A438143-E117-4DFC-8C84-D5CEA055BAE0}" dt="2026-02-03T15:54:49.639" v="1856" actId="478"/>
          <ac:spMkLst>
            <pc:docMk/>
            <pc:sldMk cId="4138033644" sldId="838840913"/>
            <ac:spMk id="2" creationId="{45605D6A-9F19-0772-C135-9854FD57D22F}"/>
          </ac:spMkLst>
        </pc:spChg>
        <pc:spChg chg="del">
          <ac:chgData name="Alice Nolan" userId="711b47d0-4a76-48d6-88da-d741747b897c" providerId="ADAL" clId="{4A438143-E117-4DFC-8C84-D5CEA055BAE0}" dt="2026-02-03T15:54:40.391" v="1828" actId="478"/>
          <ac:spMkLst>
            <pc:docMk/>
            <pc:sldMk cId="4138033644" sldId="838840913"/>
            <ac:spMk id="3" creationId="{B05BFD7A-34D6-6530-AA05-026368F594DD}"/>
          </ac:spMkLst>
        </pc:spChg>
        <pc:spChg chg="add mod">
          <ac:chgData name="Alice Nolan" userId="711b47d0-4a76-48d6-88da-d741747b897c" providerId="ADAL" clId="{4A438143-E117-4DFC-8C84-D5CEA055BAE0}" dt="2026-02-03T15:54:46.786" v="1855" actId="20577"/>
          <ac:spMkLst>
            <pc:docMk/>
            <pc:sldMk cId="4138033644" sldId="838840913"/>
            <ac:spMk id="4" creationId="{5C5661CD-D86F-21D4-10F1-74BA41450266}"/>
          </ac:spMkLst>
        </pc:spChg>
        <pc:graphicFrameChg chg="add del mod modGraphic">
          <ac:chgData name="Alice Nolan" userId="711b47d0-4a76-48d6-88da-d741747b897c" providerId="ADAL" clId="{4A438143-E117-4DFC-8C84-D5CEA055BAE0}" dt="2026-02-03T15:57:07.743" v="1928" actId="478"/>
          <ac:graphicFrameMkLst>
            <pc:docMk/>
            <pc:sldMk cId="4138033644" sldId="838840913"/>
            <ac:graphicFrameMk id="5" creationId="{84316695-6837-57A2-1933-3F15F5458C5B}"/>
          </ac:graphicFrameMkLst>
        </pc:graphicFrameChg>
      </pc:sldChg>
      <pc:sldChg chg="addSp delSp modSp add mod">
        <pc:chgData name="Alice Nolan" userId="711b47d0-4a76-48d6-88da-d741747b897c" providerId="ADAL" clId="{4A438143-E117-4DFC-8C84-D5CEA055BAE0}" dt="2026-02-03T16:11:45.947" v="2598" actId="20577"/>
        <pc:sldMkLst>
          <pc:docMk/>
          <pc:sldMk cId="434705322" sldId="838840914"/>
        </pc:sldMkLst>
        <pc:spChg chg="add del mod ord">
          <ac:chgData name="Alice Nolan" userId="711b47d0-4a76-48d6-88da-d741747b897c" providerId="ADAL" clId="{4A438143-E117-4DFC-8C84-D5CEA055BAE0}" dt="2026-02-03T16:10:52.305" v="2590" actId="167"/>
          <ac:spMkLst>
            <pc:docMk/>
            <pc:sldMk cId="434705322" sldId="838840914"/>
            <ac:spMk id="3" creationId="{5EF9ABEE-2297-2B48-F9A5-0A4F44996325}"/>
          </ac:spMkLst>
        </pc:spChg>
        <pc:spChg chg="add del mod">
          <ac:chgData name="Alice Nolan" userId="711b47d0-4a76-48d6-88da-d741747b897c" providerId="ADAL" clId="{4A438143-E117-4DFC-8C84-D5CEA055BAE0}" dt="2026-02-03T16:07:16.113" v="2541" actId="478"/>
          <ac:spMkLst>
            <pc:docMk/>
            <pc:sldMk cId="434705322" sldId="838840914"/>
            <ac:spMk id="4" creationId="{8E677F13-4557-8FF6-7F80-C01B42AEBF90}"/>
          </ac:spMkLst>
        </pc:spChg>
        <pc:spChg chg="mod">
          <ac:chgData name="Alice Nolan" userId="711b47d0-4a76-48d6-88da-d741747b897c" providerId="ADAL" clId="{4A438143-E117-4DFC-8C84-D5CEA055BAE0}" dt="2026-02-03T16:07:08.362" v="2539" actId="1076"/>
          <ac:spMkLst>
            <pc:docMk/>
            <pc:sldMk cId="434705322" sldId="838840914"/>
            <ac:spMk id="5" creationId="{8588DB1C-A000-A397-3F02-192E899AA3E1}"/>
          </ac:spMkLst>
        </pc:spChg>
        <pc:spChg chg="mod">
          <ac:chgData name="Alice Nolan" userId="711b47d0-4a76-48d6-88da-d741747b897c" providerId="ADAL" clId="{4A438143-E117-4DFC-8C84-D5CEA055BAE0}" dt="2026-02-03T16:11:45.947" v="2598" actId="20577"/>
          <ac:spMkLst>
            <pc:docMk/>
            <pc:sldMk cId="434705322" sldId="838840914"/>
            <ac:spMk id="6" creationId="{E98FE495-4A91-D5E5-4EA9-B59E2C95F86C}"/>
          </ac:spMkLst>
        </pc:spChg>
        <pc:spChg chg="add mod">
          <ac:chgData name="Alice Nolan" userId="711b47d0-4a76-48d6-88da-d741747b897c" providerId="ADAL" clId="{4A438143-E117-4DFC-8C84-D5CEA055BAE0}" dt="2026-02-03T16:08:29.762" v="2557" actId="1076"/>
          <ac:spMkLst>
            <pc:docMk/>
            <pc:sldMk cId="434705322" sldId="838840914"/>
            <ac:spMk id="7" creationId="{9632EE6D-B075-3F06-F09E-7094BC565160}"/>
          </ac:spMkLst>
        </pc:spChg>
        <pc:spChg chg="add mod">
          <ac:chgData name="Alice Nolan" userId="711b47d0-4a76-48d6-88da-d741747b897c" providerId="ADAL" clId="{4A438143-E117-4DFC-8C84-D5CEA055BAE0}" dt="2026-02-03T16:09:00.764" v="2563" actId="1076"/>
          <ac:spMkLst>
            <pc:docMk/>
            <pc:sldMk cId="434705322" sldId="838840914"/>
            <ac:spMk id="8" creationId="{04819EB0-7F51-0817-05FA-F99F4E01088A}"/>
          </ac:spMkLst>
        </pc:spChg>
        <pc:spChg chg="add mod">
          <ac:chgData name="Alice Nolan" userId="711b47d0-4a76-48d6-88da-d741747b897c" providerId="ADAL" clId="{4A438143-E117-4DFC-8C84-D5CEA055BAE0}" dt="2026-02-03T16:09:23.249" v="2570" actId="1076"/>
          <ac:spMkLst>
            <pc:docMk/>
            <pc:sldMk cId="434705322" sldId="838840914"/>
            <ac:spMk id="9" creationId="{0FC7C3C6-C442-7B20-8031-4A7001647BB9}"/>
          </ac:spMkLst>
        </pc:spChg>
        <pc:spChg chg="del">
          <ac:chgData name="Alice Nolan" userId="711b47d0-4a76-48d6-88da-d741747b897c" providerId="ADAL" clId="{4A438143-E117-4DFC-8C84-D5CEA055BAE0}" dt="2026-02-03T16:01:54.572" v="2365" actId="478"/>
          <ac:spMkLst>
            <pc:docMk/>
            <pc:sldMk cId="434705322" sldId="838840914"/>
            <ac:spMk id="10" creationId="{A21165BE-FDE2-D6E1-7E34-A83831D67339}"/>
          </ac:spMkLst>
        </pc:spChg>
        <pc:spChg chg="del">
          <ac:chgData name="Alice Nolan" userId="711b47d0-4a76-48d6-88da-d741747b897c" providerId="ADAL" clId="{4A438143-E117-4DFC-8C84-D5CEA055BAE0}" dt="2026-02-03T16:01:51.290" v="2362" actId="478"/>
          <ac:spMkLst>
            <pc:docMk/>
            <pc:sldMk cId="434705322" sldId="838840914"/>
            <ac:spMk id="11" creationId="{60684896-1781-9087-0C1E-63711B4A5998}"/>
          </ac:spMkLst>
        </pc:spChg>
        <pc:spChg chg="mod">
          <ac:chgData name="Alice Nolan" userId="711b47d0-4a76-48d6-88da-d741747b897c" providerId="ADAL" clId="{4A438143-E117-4DFC-8C84-D5CEA055BAE0}" dt="2026-02-03T16:06:49.323" v="2535" actId="1076"/>
          <ac:spMkLst>
            <pc:docMk/>
            <pc:sldMk cId="434705322" sldId="838840914"/>
            <ac:spMk id="12" creationId="{52CE2730-B7D5-6B87-A4C3-C12688043D89}"/>
          </ac:spMkLst>
        </pc:spChg>
        <pc:spChg chg="add mod">
          <ac:chgData name="Alice Nolan" userId="711b47d0-4a76-48d6-88da-d741747b897c" providerId="ADAL" clId="{4A438143-E117-4DFC-8C84-D5CEA055BAE0}" dt="2026-02-03T16:09:40.716" v="2575" actId="1076"/>
          <ac:spMkLst>
            <pc:docMk/>
            <pc:sldMk cId="434705322" sldId="838840914"/>
            <ac:spMk id="13" creationId="{A72F7036-1476-7F59-B7DC-42F300071270}"/>
          </ac:spMkLst>
        </pc:spChg>
        <pc:spChg chg="add mod">
          <ac:chgData name="Alice Nolan" userId="711b47d0-4a76-48d6-88da-d741747b897c" providerId="ADAL" clId="{4A438143-E117-4DFC-8C84-D5CEA055BAE0}" dt="2026-02-03T16:09:52.463" v="2579" actId="1076"/>
          <ac:spMkLst>
            <pc:docMk/>
            <pc:sldMk cId="434705322" sldId="838840914"/>
            <ac:spMk id="14" creationId="{199A6970-DEC9-9D0F-2EB3-09D39E54AAB8}"/>
          </ac:spMkLst>
        </pc:spChg>
        <pc:spChg chg="add mod">
          <ac:chgData name="Alice Nolan" userId="711b47d0-4a76-48d6-88da-d741747b897c" providerId="ADAL" clId="{4A438143-E117-4DFC-8C84-D5CEA055BAE0}" dt="2026-02-03T16:10:06.485" v="2583" actId="1076"/>
          <ac:spMkLst>
            <pc:docMk/>
            <pc:sldMk cId="434705322" sldId="838840914"/>
            <ac:spMk id="15" creationId="{ACC487EC-0DFB-CBCD-6F7C-3B4E0DE3D2CA}"/>
          </ac:spMkLst>
        </pc:spChg>
        <pc:spChg chg="mod">
          <ac:chgData name="Alice Nolan" userId="711b47d0-4a76-48d6-88da-d741747b897c" providerId="ADAL" clId="{4A438143-E117-4DFC-8C84-D5CEA055BAE0}" dt="2026-02-03T16:05:15.096" v="2517" actId="1076"/>
          <ac:spMkLst>
            <pc:docMk/>
            <pc:sldMk cId="434705322" sldId="838840914"/>
            <ac:spMk id="16" creationId="{0E597F70-0031-30E9-1B4C-B829A52A256C}"/>
          </ac:spMkLst>
        </pc:spChg>
        <pc:spChg chg="add mod">
          <ac:chgData name="Alice Nolan" userId="711b47d0-4a76-48d6-88da-d741747b897c" providerId="ADAL" clId="{4A438143-E117-4DFC-8C84-D5CEA055BAE0}" dt="2026-02-03T16:10:34.547" v="2586" actId="1076"/>
          <ac:spMkLst>
            <pc:docMk/>
            <pc:sldMk cId="434705322" sldId="838840914"/>
            <ac:spMk id="17" creationId="{59391757-7EA9-42CF-F064-68B0C00C1643}"/>
          </ac:spMkLst>
        </pc:spChg>
        <pc:spChg chg="del">
          <ac:chgData name="Alice Nolan" userId="711b47d0-4a76-48d6-88da-d741747b897c" providerId="ADAL" clId="{4A438143-E117-4DFC-8C84-D5CEA055BAE0}" dt="2026-02-03T16:01:51.761" v="2363" actId="478"/>
          <ac:spMkLst>
            <pc:docMk/>
            <pc:sldMk cId="434705322" sldId="838840914"/>
            <ac:spMk id="23" creationId="{0A359523-D7C7-F015-219B-BFF2236FCA21}"/>
          </ac:spMkLst>
        </pc:spChg>
        <pc:spChg chg="del">
          <ac:chgData name="Alice Nolan" userId="711b47d0-4a76-48d6-88da-d741747b897c" providerId="ADAL" clId="{4A438143-E117-4DFC-8C84-D5CEA055BAE0}" dt="2026-02-03T16:03:11.752" v="2486" actId="478"/>
          <ac:spMkLst>
            <pc:docMk/>
            <pc:sldMk cId="434705322" sldId="838840914"/>
            <ac:spMk id="25" creationId="{0D93B77B-93B0-8BE5-F2F8-D8DE6211FB85}"/>
          </ac:spMkLst>
        </pc:spChg>
        <pc:spChg chg="del">
          <ac:chgData name="Alice Nolan" userId="711b47d0-4a76-48d6-88da-d741747b897c" providerId="ADAL" clId="{4A438143-E117-4DFC-8C84-D5CEA055BAE0}" dt="2026-02-03T16:03:11.144" v="2485" actId="478"/>
          <ac:spMkLst>
            <pc:docMk/>
            <pc:sldMk cId="434705322" sldId="838840914"/>
            <ac:spMk id="26" creationId="{910103F5-2190-737B-1151-494005D93BCF}"/>
          </ac:spMkLst>
        </pc:spChg>
        <pc:spChg chg="del">
          <ac:chgData name="Alice Nolan" userId="711b47d0-4a76-48d6-88da-d741747b897c" providerId="ADAL" clId="{4A438143-E117-4DFC-8C84-D5CEA055BAE0}" dt="2026-02-03T16:01:52.530" v="2364" actId="478"/>
          <ac:spMkLst>
            <pc:docMk/>
            <pc:sldMk cId="434705322" sldId="838840914"/>
            <ac:spMk id="27" creationId="{5E8AC6E8-C606-169C-18AA-66FD9078E967}"/>
          </ac:spMkLst>
        </pc:spChg>
        <pc:spChg chg="del">
          <ac:chgData name="Alice Nolan" userId="711b47d0-4a76-48d6-88da-d741747b897c" providerId="ADAL" clId="{4A438143-E117-4DFC-8C84-D5CEA055BAE0}" dt="2026-02-03T16:01:57.411" v="2369" actId="478"/>
          <ac:spMkLst>
            <pc:docMk/>
            <pc:sldMk cId="434705322" sldId="838840914"/>
            <ac:spMk id="28" creationId="{DD2DB628-00A3-9D11-2F5D-1D70472D01AE}"/>
          </ac:spMkLst>
        </pc:spChg>
        <pc:spChg chg="del">
          <ac:chgData name="Alice Nolan" userId="711b47d0-4a76-48d6-88da-d741747b897c" providerId="ADAL" clId="{4A438143-E117-4DFC-8C84-D5CEA055BAE0}" dt="2026-02-03T16:01:43.960" v="2360" actId="478"/>
          <ac:spMkLst>
            <pc:docMk/>
            <pc:sldMk cId="434705322" sldId="838840914"/>
            <ac:spMk id="29" creationId="{EE6FCEE0-45A2-AB1C-DE69-E87BAD75A355}"/>
          </ac:spMkLst>
        </pc:spChg>
        <pc:spChg chg="del">
          <ac:chgData name="Alice Nolan" userId="711b47d0-4a76-48d6-88da-d741747b897c" providerId="ADAL" clId="{4A438143-E117-4DFC-8C84-D5CEA055BAE0}" dt="2026-02-03T16:01:43.441" v="2359" actId="478"/>
          <ac:spMkLst>
            <pc:docMk/>
            <pc:sldMk cId="434705322" sldId="838840914"/>
            <ac:spMk id="30" creationId="{8734F6FD-6ED4-62E9-43ED-ECE7BC2C1920}"/>
          </ac:spMkLst>
        </pc:spChg>
        <pc:spChg chg="mod">
          <ac:chgData name="Alice Nolan" userId="711b47d0-4a76-48d6-88da-d741747b897c" providerId="ADAL" clId="{4A438143-E117-4DFC-8C84-D5CEA055BAE0}" dt="2026-02-03T16:08:57.717" v="2562" actId="1076"/>
          <ac:spMkLst>
            <pc:docMk/>
            <pc:sldMk cId="434705322" sldId="838840914"/>
            <ac:spMk id="33" creationId="{B0451001-72BA-58E8-91C6-61668898A3F7}"/>
          </ac:spMkLst>
        </pc:spChg>
        <pc:spChg chg="mod">
          <ac:chgData name="Alice Nolan" userId="711b47d0-4a76-48d6-88da-d741747b897c" providerId="ADAL" clId="{4A438143-E117-4DFC-8C84-D5CEA055BAE0}" dt="2026-02-03T16:11:18.748" v="2593" actId="20577"/>
          <ac:spMkLst>
            <pc:docMk/>
            <pc:sldMk cId="434705322" sldId="838840914"/>
            <ac:spMk id="34" creationId="{B6A849FC-2848-FC53-548E-CB17241C17F0}"/>
          </ac:spMkLst>
        </pc:spChg>
        <pc:spChg chg="mod">
          <ac:chgData name="Alice Nolan" userId="711b47d0-4a76-48d6-88da-d741747b897c" providerId="ADAL" clId="{4A438143-E117-4DFC-8C84-D5CEA055BAE0}" dt="2026-02-03T16:08:04.838" v="2551" actId="1076"/>
          <ac:spMkLst>
            <pc:docMk/>
            <pc:sldMk cId="434705322" sldId="838840914"/>
            <ac:spMk id="35" creationId="{C6FD1F44-51EC-3109-70E0-BC463469CF50}"/>
          </ac:spMkLst>
        </pc:spChg>
        <pc:spChg chg="del">
          <ac:chgData name="Alice Nolan" userId="711b47d0-4a76-48d6-88da-d741747b897c" providerId="ADAL" clId="{4A438143-E117-4DFC-8C84-D5CEA055BAE0}" dt="2026-02-03T16:01:57.960" v="2370" actId="478"/>
          <ac:spMkLst>
            <pc:docMk/>
            <pc:sldMk cId="434705322" sldId="838840914"/>
            <ac:spMk id="38" creationId="{4269927A-1588-CDE7-2A96-53C9E2AC1E53}"/>
          </ac:spMkLst>
        </pc:spChg>
        <pc:spChg chg="del">
          <ac:chgData name="Alice Nolan" userId="711b47d0-4a76-48d6-88da-d741747b897c" providerId="ADAL" clId="{4A438143-E117-4DFC-8C84-D5CEA055BAE0}" dt="2026-02-03T16:01:56.643" v="2368" actId="478"/>
          <ac:spMkLst>
            <pc:docMk/>
            <pc:sldMk cId="434705322" sldId="838840914"/>
            <ac:spMk id="39" creationId="{5365B975-BF85-668D-6E22-950E3E844BAF}"/>
          </ac:spMkLst>
        </pc:spChg>
        <pc:spChg chg="del">
          <ac:chgData name="Alice Nolan" userId="711b47d0-4a76-48d6-88da-d741747b897c" providerId="ADAL" clId="{4A438143-E117-4DFC-8C84-D5CEA055BAE0}" dt="2026-02-03T16:01:56.094" v="2367" actId="478"/>
          <ac:spMkLst>
            <pc:docMk/>
            <pc:sldMk cId="434705322" sldId="838840914"/>
            <ac:spMk id="40" creationId="{9D74E7E6-3909-781E-DCD8-DD201C48E1DF}"/>
          </ac:spMkLst>
        </pc:spChg>
        <pc:spChg chg="del">
          <ac:chgData name="Alice Nolan" userId="711b47d0-4a76-48d6-88da-d741747b897c" providerId="ADAL" clId="{4A438143-E117-4DFC-8C84-D5CEA055BAE0}" dt="2026-02-03T16:01:55.654" v="2366" actId="478"/>
          <ac:spMkLst>
            <pc:docMk/>
            <pc:sldMk cId="434705322" sldId="838840914"/>
            <ac:spMk id="41" creationId="{4AEA6F4C-C650-9BE6-DA27-5ABFA0126DC5}"/>
          </ac:spMkLst>
        </pc:spChg>
        <pc:spChg chg="del">
          <ac:chgData name="Alice Nolan" userId="711b47d0-4a76-48d6-88da-d741747b897c" providerId="ADAL" clId="{4A438143-E117-4DFC-8C84-D5CEA055BAE0}" dt="2026-02-03T16:03:14.732" v="2488" actId="478"/>
          <ac:spMkLst>
            <pc:docMk/>
            <pc:sldMk cId="434705322" sldId="838840914"/>
            <ac:spMk id="42" creationId="{CF7DECAA-48C6-1FDA-5408-C146A1FE9AA5}"/>
          </ac:spMkLst>
        </pc:spChg>
        <pc:spChg chg="del">
          <ac:chgData name="Alice Nolan" userId="711b47d0-4a76-48d6-88da-d741747b897c" providerId="ADAL" clId="{4A438143-E117-4DFC-8C84-D5CEA055BAE0}" dt="2026-02-03T16:03:13.901" v="2487" actId="478"/>
          <ac:spMkLst>
            <pc:docMk/>
            <pc:sldMk cId="434705322" sldId="838840914"/>
            <ac:spMk id="43" creationId="{3B03F3CB-1DEB-FD43-1A17-A7B92D05CBA2}"/>
          </ac:spMkLst>
        </pc:spChg>
      </pc:sldChg>
      <pc:sldChg chg="modSp mod">
        <pc:chgData name="Alice Nolan" userId="711b47d0-4a76-48d6-88da-d741747b897c" providerId="ADAL" clId="{4A438143-E117-4DFC-8C84-D5CEA055BAE0}" dt="2026-02-04T08:49:26.389" v="2599" actId="1076"/>
        <pc:sldMkLst>
          <pc:docMk/>
          <pc:sldMk cId="4196639863" sldId="838840915"/>
        </pc:sldMkLst>
        <pc:spChg chg="mod">
          <ac:chgData name="Alice Nolan" userId="711b47d0-4a76-48d6-88da-d741747b897c" providerId="ADAL" clId="{4A438143-E117-4DFC-8C84-D5CEA055BAE0}" dt="2026-02-04T08:49:26.389" v="2599" actId="1076"/>
          <ac:spMkLst>
            <pc:docMk/>
            <pc:sldMk cId="4196639863" sldId="838840915"/>
            <ac:spMk id="3" creationId="{A151BA79-D430-E1BA-EE51-C65129615521}"/>
          </ac:spMkLst>
        </pc:spChg>
      </pc:sldChg>
      <pc:sldChg chg="modSp mod">
        <pc:chgData name="Alice Nolan" userId="711b47d0-4a76-48d6-88da-d741747b897c" providerId="ADAL" clId="{4A438143-E117-4DFC-8C84-D5CEA055BAE0}" dt="2026-02-04T08:50:30.519" v="2606" actId="255"/>
        <pc:sldMkLst>
          <pc:docMk/>
          <pc:sldMk cId="3834216806" sldId="838840920"/>
        </pc:sldMkLst>
        <pc:spChg chg="mod">
          <ac:chgData name="Alice Nolan" userId="711b47d0-4a76-48d6-88da-d741747b897c" providerId="ADAL" clId="{4A438143-E117-4DFC-8C84-D5CEA055BAE0}" dt="2026-02-04T08:50:09.038" v="2603" actId="403"/>
          <ac:spMkLst>
            <pc:docMk/>
            <pc:sldMk cId="3834216806" sldId="838840920"/>
            <ac:spMk id="2" creationId="{004404DA-73A2-1728-2A60-E76224E687E7}"/>
          </ac:spMkLst>
        </pc:spChg>
        <pc:spChg chg="mod">
          <ac:chgData name="Alice Nolan" userId="711b47d0-4a76-48d6-88da-d741747b897c" providerId="ADAL" clId="{4A438143-E117-4DFC-8C84-D5CEA055BAE0}" dt="2026-02-04T08:50:22.569" v="2604" actId="1076"/>
          <ac:spMkLst>
            <pc:docMk/>
            <pc:sldMk cId="3834216806" sldId="838840920"/>
            <ac:spMk id="3" creationId="{A0CDBD87-C1D3-6DE7-C92B-32EFEBEF2091}"/>
          </ac:spMkLst>
        </pc:spChg>
        <pc:spChg chg="mod">
          <ac:chgData name="Alice Nolan" userId="711b47d0-4a76-48d6-88da-d741747b897c" providerId="ADAL" clId="{4A438143-E117-4DFC-8C84-D5CEA055BAE0}" dt="2026-02-04T08:50:22.569" v="2604" actId="1076"/>
          <ac:spMkLst>
            <pc:docMk/>
            <pc:sldMk cId="3834216806" sldId="838840920"/>
            <ac:spMk id="4" creationId="{6EFB1EAB-1690-1D9F-7A35-DEAF082EC2A7}"/>
          </ac:spMkLst>
        </pc:spChg>
        <pc:spChg chg="mod">
          <ac:chgData name="Alice Nolan" userId="711b47d0-4a76-48d6-88da-d741747b897c" providerId="ADAL" clId="{4A438143-E117-4DFC-8C84-D5CEA055BAE0}" dt="2026-02-04T08:50:30.519" v="2606" actId="255"/>
          <ac:spMkLst>
            <pc:docMk/>
            <pc:sldMk cId="3834216806" sldId="838840920"/>
            <ac:spMk id="5" creationId="{918B0CA9-DBEB-6FC4-03DC-DBB4728FD0BE}"/>
          </ac:spMkLst>
        </pc:spChg>
        <pc:spChg chg="mod">
          <ac:chgData name="Alice Nolan" userId="711b47d0-4a76-48d6-88da-d741747b897c" providerId="ADAL" clId="{4A438143-E117-4DFC-8C84-D5CEA055BAE0}" dt="2026-02-04T08:50:22.569" v="2604" actId="1076"/>
          <ac:spMkLst>
            <pc:docMk/>
            <pc:sldMk cId="3834216806" sldId="838840920"/>
            <ac:spMk id="6" creationId="{1BCCB5EA-F20B-D927-AF05-7AAE7DAF8C4B}"/>
          </ac:spMkLst>
        </pc:spChg>
      </pc:sldChg>
      <pc:sldMasterChg chg="delSldLayout">
        <pc:chgData name="Alice Nolan" userId="711b47d0-4a76-48d6-88da-d741747b897c" providerId="ADAL" clId="{4A438143-E117-4DFC-8C84-D5CEA055BAE0}" dt="2026-01-30T14:12:13.377" v="67" actId="47"/>
        <pc:sldMasterMkLst>
          <pc:docMk/>
          <pc:sldMasterMk cId="387256196" sldId="2147483660"/>
        </pc:sldMasterMkLst>
      </pc:sldMasterChg>
    </pc:docChg>
  </pc:docChgLst>
  <pc:docChgLst>
    <pc:chgData name="Lorna Ford" userId="S::lorna.ford@rother.gov.uk::f249812b-6348-46b8-86a8-b3f1cc7523bc" providerId="AD" clId="Web-{EDEE5A5B-D425-4E5D-C035-22583D4DFE35}"/>
    <pc:docChg chg="addSld delSld modSld sldOrd">
      <pc:chgData name="Lorna Ford" userId="S::lorna.ford@rother.gov.uk::f249812b-6348-46b8-86a8-b3f1cc7523bc" providerId="AD" clId="Web-{EDEE5A5B-D425-4E5D-C035-22583D4DFE35}" dt="2026-02-04T06:29:10.211" v="1085" actId="20577"/>
      <pc:docMkLst>
        <pc:docMk/>
      </pc:docMkLst>
      <pc:sldChg chg="delSp modSp add ord">
        <pc:chgData name="Lorna Ford" userId="S::lorna.ford@rother.gov.uk::f249812b-6348-46b8-86a8-b3f1cc7523bc" providerId="AD" clId="Web-{EDEE5A5B-D425-4E5D-C035-22583D4DFE35}" dt="2026-02-03T17:50:21.607" v="721" actId="20577"/>
        <pc:sldMkLst>
          <pc:docMk/>
          <pc:sldMk cId="0" sldId="261"/>
        </pc:sldMkLst>
        <pc:spChg chg="mod">
          <ac:chgData name="Lorna Ford" userId="S::lorna.ford@rother.gov.uk::f249812b-6348-46b8-86a8-b3f1cc7523bc" providerId="AD" clId="Web-{EDEE5A5B-D425-4E5D-C035-22583D4DFE35}" dt="2026-02-03T17:50:21.607" v="721" actId="20577"/>
          <ac:spMkLst>
            <pc:docMk/>
            <pc:sldMk cId="0" sldId="261"/>
            <ac:spMk id="2" creationId="{00000000-0000-0000-0000-000000000000}"/>
          </ac:spMkLst>
        </pc:spChg>
        <pc:spChg chg="del">
          <ac:chgData name="Lorna Ford" userId="S::lorna.ford@rother.gov.uk::f249812b-6348-46b8-86a8-b3f1cc7523bc" providerId="AD" clId="Web-{EDEE5A5B-D425-4E5D-C035-22583D4DFE35}" dt="2026-02-03T17:43:39.176" v="665"/>
          <ac:spMkLst>
            <pc:docMk/>
            <pc:sldMk cId="0" sldId="261"/>
            <ac:spMk id="3" creationId="{00000000-0000-0000-0000-000000000000}"/>
          </ac:spMkLst>
        </pc:spChg>
        <pc:spChg chg="mod">
          <ac:chgData name="Lorna Ford" userId="S::lorna.ford@rother.gov.uk::f249812b-6348-46b8-86a8-b3f1cc7523bc" providerId="AD" clId="Web-{EDEE5A5B-D425-4E5D-C035-22583D4DFE35}" dt="2026-02-03T17:46:02.931" v="682" actId="1076"/>
          <ac:spMkLst>
            <pc:docMk/>
            <pc:sldMk cId="0" sldId="261"/>
            <ac:spMk id="4" creationId="{00000000-0000-0000-0000-000000000000}"/>
          </ac:spMkLst>
        </pc:spChg>
      </pc:sldChg>
      <pc:sldChg chg="modSp add">
        <pc:chgData name="Lorna Ford" userId="S::lorna.ford@rother.gov.uk::f249812b-6348-46b8-86a8-b3f1cc7523bc" providerId="AD" clId="Web-{EDEE5A5B-D425-4E5D-C035-22583D4DFE35}" dt="2026-02-03T17:27:53.031" v="396" actId="20577"/>
        <pc:sldMkLst>
          <pc:docMk/>
          <pc:sldMk cId="0" sldId="263"/>
        </pc:sldMkLst>
        <pc:spChg chg="mod">
          <ac:chgData name="Lorna Ford" userId="S::lorna.ford@rother.gov.uk::f249812b-6348-46b8-86a8-b3f1cc7523bc" providerId="AD" clId="Web-{EDEE5A5B-D425-4E5D-C035-22583D4DFE35}" dt="2026-02-03T17:14:28.666" v="293" actId="1076"/>
          <ac:spMkLst>
            <pc:docMk/>
            <pc:sldMk cId="0" sldId="263"/>
            <ac:spMk id="2" creationId="{00000000-0000-0000-0000-000000000000}"/>
          </ac:spMkLst>
        </pc:spChg>
        <pc:spChg chg="mod">
          <ac:chgData name="Lorna Ford" userId="S::lorna.ford@rother.gov.uk::f249812b-6348-46b8-86a8-b3f1cc7523bc" providerId="AD" clId="Web-{EDEE5A5B-D425-4E5D-C035-22583D4DFE35}" dt="2026-02-03T17:27:40.998" v="394" actId="14100"/>
          <ac:spMkLst>
            <pc:docMk/>
            <pc:sldMk cId="0" sldId="263"/>
            <ac:spMk id="3" creationId="{00000000-0000-0000-0000-000000000000}"/>
          </ac:spMkLst>
        </pc:spChg>
        <pc:spChg chg="mod">
          <ac:chgData name="Lorna Ford" userId="S::lorna.ford@rother.gov.uk::f249812b-6348-46b8-86a8-b3f1cc7523bc" providerId="AD" clId="Web-{EDEE5A5B-D425-4E5D-C035-22583D4DFE35}" dt="2026-02-03T17:27:53.031" v="396" actId="20577"/>
          <ac:spMkLst>
            <pc:docMk/>
            <pc:sldMk cId="0" sldId="263"/>
            <ac:spMk id="4" creationId="{00000000-0000-0000-0000-000000000000}"/>
          </ac:spMkLst>
        </pc:spChg>
      </pc:sldChg>
      <pc:sldChg chg="addSp delSp modSp add">
        <pc:chgData name="Lorna Ford" userId="S::lorna.ford@rother.gov.uk::f249812b-6348-46b8-86a8-b3f1cc7523bc" providerId="AD" clId="Web-{EDEE5A5B-D425-4E5D-C035-22583D4DFE35}" dt="2026-02-03T17:28:18.723" v="399" actId="20577"/>
        <pc:sldMkLst>
          <pc:docMk/>
          <pc:sldMk cId="0" sldId="269"/>
        </pc:sldMkLst>
        <pc:spChg chg="del">
          <ac:chgData name="Lorna Ford" userId="S::lorna.ford@rother.gov.uk::f249812b-6348-46b8-86a8-b3f1cc7523bc" providerId="AD" clId="Web-{EDEE5A5B-D425-4E5D-C035-22583D4DFE35}" dt="2026-02-03T17:16:26.156" v="297"/>
          <ac:spMkLst>
            <pc:docMk/>
            <pc:sldMk cId="0" sldId="269"/>
            <ac:spMk id="2" creationId="{00000000-0000-0000-0000-000000000000}"/>
          </ac:spMkLst>
        </pc:spChg>
        <pc:spChg chg="mod">
          <ac:chgData name="Lorna Ford" userId="S::lorna.ford@rother.gov.uk::f249812b-6348-46b8-86a8-b3f1cc7523bc" providerId="AD" clId="Web-{EDEE5A5B-D425-4E5D-C035-22583D4DFE35}" dt="2026-02-03T17:28:18.723" v="399" actId="20577"/>
          <ac:spMkLst>
            <pc:docMk/>
            <pc:sldMk cId="0" sldId="269"/>
            <ac:spMk id="3" creationId="{00000000-0000-0000-0000-000000000000}"/>
          </ac:spMkLst>
        </pc:spChg>
        <pc:spChg chg="mod">
          <ac:chgData name="Lorna Ford" userId="S::lorna.ford@rother.gov.uk::f249812b-6348-46b8-86a8-b3f1cc7523bc" providerId="AD" clId="Web-{EDEE5A5B-D425-4E5D-C035-22583D4DFE35}" dt="2026-02-03T17:28:08.893" v="398" actId="20577"/>
          <ac:spMkLst>
            <pc:docMk/>
            <pc:sldMk cId="0" sldId="269"/>
            <ac:spMk id="4" creationId="{00000000-0000-0000-0000-000000000000}"/>
          </ac:spMkLst>
        </pc:spChg>
        <pc:picChg chg="add mod">
          <ac:chgData name="Lorna Ford" userId="S::lorna.ford@rother.gov.uk::f249812b-6348-46b8-86a8-b3f1cc7523bc" providerId="AD" clId="Web-{EDEE5A5B-D425-4E5D-C035-22583D4DFE35}" dt="2026-02-03T17:23:44.152" v="362" actId="14100"/>
          <ac:picMkLst>
            <pc:docMk/>
            <pc:sldMk cId="0" sldId="269"/>
            <ac:picMk id="5" creationId="{24948567-C7DE-9567-EA7D-E497E2BE48E5}"/>
          </ac:picMkLst>
        </pc:picChg>
      </pc:sldChg>
      <pc:sldChg chg="delSp modSp add">
        <pc:chgData name="Lorna Ford" userId="S::lorna.ford@rother.gov.uk::f249812b-6348-46b8-86a8-b3f1cc7523bc" providerId="AD" clId="Web-{EDEE5A5B-D425-4E5D-C035-22583D4DFE35}" dt="2026-02-03T17:54:32.632" v="809" actId="20577"/>
        <pc:sldMkLst>
          <pc:docMk/>
          <pc:sldMk cId="0" sldId="271"/>
        </pc:sldMkLst>
        <pc:spChg chg="mod">
          <ac:chgData name="Lorna Ford" userId="S::lorna.ford@rother.gov.uk::f249812b-6348-46b8-86a8-b3f1cc7523bc" providerId="AD" clId="Web-{EDEE5A5B-D425-4E5D-C035-22583D4DFE35}" dt="2026-02-03T17:54:13.288" v="805" actId="20577"/>
          <ac:spMkLst>
            <pc:docMk/>
            <pc:sldMk cId="0" sldId="271"/>
            <ac:spMk id="2" creationId="{00000000-0000-0000-0000-000000000000}"/>
          </ac:spMkLst>
        </pc:spChg>
        <pc:spChg chg="mod">
          <ac:chgData name="Lorna Ford" userId="S::lorna.ford@rother.gov.uk::f249812b-6348-46b8-86a8-b3f1cc7523bc" providerId="AD" clId="Web-{EDEE5A5B-D425-4E5D-C035-22583D4DFE35}" dt="2026-02-03T17:54:32.632" v="809" actId="20577"/>
          <ac:spMkLst>
            <pc:docMk/>
            <pc:sldMk cId="0" sldId="271"/>
            <ac:spMk id="3" creationId="{00000000-0000-0000-0000-000000000000}"/>
          </ac:spMkLst>
        </pc:spChg>
        <pc:spChg chg="del">
          <ac:chgData name="Lorna Ford" userId="S::lorna.ford@rother.gov.uk::f249812b-6348-46b8-86a8-b3f1cc7523bc" providerId="AD" clId="Web-{EDEE5A5B-D425-4E5D-C035-22583D4DFE35}" dt="2026-02-03T17:53:53.943" v="800"/>
          <ac:spMkLst>
            <pc:docMk/>
            <pc:sldMk cId="0" sldId="271"/>
            <ac:spMk id="4" creationId="{00000000-0000-0000-0000-000000000000}"/>
          </ac:spMkLst>
        </pc:spChg>
      </pc:sldChg>
      <pc:sldChg chg="delSp modSp add ord">
        <pc:chgData name="Lorna Ford" userId="S::lorna.ford@rother.gov.uk::f249812b-6348-46b8-86a8-b3f1cc7523bc" providerId="AD" clId="Web-{EDEE5A5B-D425-4E5D-C035-22583D4DFE35}" dt="2026-02-04T06:29:10.211" v="1085" actId="20577"/>
        <pc:sldMkLst>
          <pc:docMk/>
          <pc:sldMk cId="0" sldId="273"/>
        </pc:sldMkLst>
        <pc:spChg chg="mod">
          <ac:chgData name="Lorna Ford" userId="S::lorna.ford@rother.gov.uk::f249812b-6348-46b8-86a8-b3f1cc7523bc" providerId="AD" clId="Web-{EDEE5A5B-D425-4E5D-C035-22583D4DFE35}" dt="2026-02-03T17:52:58.301" v="798" actId="20577"/>
          <ac:spMkLst>
            <pc:docMk/>
            <pc:sldMk cId="0" sldId="273"/>
            <ac:spMk id="2" creationId="{00000000-0000-0000-0000-000000000000}"/>
          </ac:spMkLst>
        </pc:spChg>
        <pc:spChg chg="mod">
          <ac:chgData name="Lorna Ford" userId="S::lorna.ford@rother.gov.uk::f249812b-6348-46b8-86a8-b3f1cc7523bc" providerId="AD" clId="Web-{EDEE5A5B-D425-4E5D-C035-22583D4DFE35}" dt="2026-02-04T06:29:10.211" v="1085" actId="20577"/>
          <ac:spMkLst>
            <pc:docMk/>
            <pc:sldMk cId="0" sldId="273"/>
            <ac:spMk id="3" creationId="{00000000-0000-0000-0000-000000000000}"/>
          </ac:spMkLst>
        </pc:spChg>
        <pc:spChg chg="del">
          <ac:chgData name="Lorna Ford" userId="S::lorna.ford@rother.gov.uk::f249812b-6348-46b8-86a8-b3f1cc7523bc" providerId="AD" clId="Web-{EDEE5A5B-D425-4E5D-C035-22583D4DFE35}" dt="2026-02-03T17:19:37.084" v="310"/>
          <ac:spMkLst>
            <pc:docMk/>
            <pc:sldMk cId="0" sldId="273"/>
            <ac:spMk id="4" creationId="{00000000-0000-0000-0000-000000000000}"/>
          </ac:spMkLst>
        </pc:spChg>
      </pc:sldChg>
      <pc:sldChg chg="modSp">
        <pc:chgData name="Lorna Ford" userId="S::lorna.ford@rother.gov.uk::f249812b-6348-46b8-86a8-b3f1cc7523bc" providerId="AD" clId="Web-{EDEE5A5B-D425-4E5D-C035-22583D4DFE35}" dt="2026-02-04T06:27:02.084" v="1074" actId="20577"/>
        <pc:sldMkLst>
          <pc:docMk/>
          <pc:sldMk cId="382789797" sldId="838840473"/>
        </pc:sldMkLst>
        <pc:spChg chg="mod">
          <ac:chgData name="Lorna Ford" userId="S::lorna.ford@rother.gov.uk::f249812b-6348-46b8-86a8-b3f1cc7523bc" providerId="AD" clId="Web-{EDEE5A5B-D425-4E5D-C035-22583D4DFE35}" dt="2026-02-04T06:27:02.084" v="1074" actId="20577"/>
          <ac:spMkLst>
            <pc:docMk/>
            <pc:sldMk cId="382789797" sldId="838840473"/>
            <ac:spMk id="2" creationId="{9222DD06-CC35-3A47-BB8C-FD5E9CD13486}"/>
          </ac:spMkLst>
        </pc:spChg>
      </pc:sldChg>
      <pc:sldChg chg="modSp">
        <pc:chgData name="Lorna Ford" userId="S::lorna.ford@rother.gov.uk::f249812b-6348-46b8-86a8-b3f1cc7523bc" providerId="AD" clId="Web-{EDEE5A5B-D425-4E5D-C035-22583D4DFE35}" dt="2026-02-03T18:03:55.590" v="1012" actId="20577"/>
        <pc:sldMkLst>
          <pc:docMk/>
          <pc:sldMk cId="2971911335" sldId="838840555"/>
        </pc:sldMkLst>
        <pc:spChg chg="mod">
          <ac:chgData name="Lorna Ford" userId="S::lorna.ford@rother.gov.uk::f249812b-6348-46b8-86a8-b3f1cc7523bc" providerId="AD" clId="Web-{EDEE5A5B-D425-4E5D-C035-22583D4DFE35}" dt="2026-02-03T18:03:55.590" v="1012" actId="20577"/>
          <ac:spMkLst>
            <pc:docMk/>
            <pc:sldMk cId="2971911335" sldId="838840555"/>
            <ac:spMk id="3" creationId="{CD33F30A-9FBB-A71A-18C1-18CE074C6E5C}"/>
          </ac:spMkLst>
        </pc:spChg>
      </pc:sldChg>
      <pc:sldChg chg="del">
        <pc:chgData name="Lorna Ford" userId="S::lorna.ford@rother.gov.uk::f249812b-6348-46b8-86a8-b3f1cc7523bc" providerId="AD" clId="Web-{EDEE5A5B-D425-4E5D-C035-22583D4DFE35}" dt="2026-02-03T17:36:32.273" v="627"/>
        <pc:sldMkLst>
          <pc:docMk/>
          <pc:sldMk cId="2036790497" sldId="838840617"/>
        </pc:sldMkLst>
      </pc:sldChg>
      <pc:sldChg chg="ord">
        <pc:chgData name="Lorna Ford" userId="S::lorna.ford@rother.gov.uk::f249812b-6348-46b8-86a8-b3f1cc7523bc" providerId="AD" clId="Web-{EDEE5A5B-D425-4E5D-C035-22583D4DFE35}" dt="2026-02-03T18:01:28.697" v="969"/>
        <pc:sldMkLst>
          <pc:docMk/>
          <pc:sldMk cId="1122311971" sldId="838840618"/>
        </pc:sldMkLst>
      </pc:sldChg>
      <pc:sldChg chg="modSp">
        <pc:chgData name="Lorna Ford" userId="S::lorna.ford@rother.gov.uk::f249812b-6348-46b8-86a8-b3f1cc7523bc" providerId="AD" clId="Web-{EDEE5A5B-D425-4E5D-C035-22583D4DFE35}" dt="2026-02-04T06:27:58.694" v="1076" actId="20577"/>
        <pc:sldMkLst>
          <pc:docMk/>
          <pc:sldMk cId="1388439619" sldId="838840626"/>
        </pc:sldMkLst>
        <pc:spChg chg="mod">
          <ac:chgData name="Lorna Ford" userId="S::lorna.ford@rother.gov.uk::f249812b-6348-46b8-86a8-b3f1cc7523bc" providerId="AD" clId="Web-{EDEE5A5B-D425-4E5D-C035-22583D4DFE35}" dt="2026-02-04T06:27:58.694" v="1076" actId="20577"/>
          <ac:spMkLst>
            <pc:docMk/>
            <pc:sldMk cId="1388439619" sldId="838840626"/>
            <ac:spMk id="2" creationId="{7FFCDC8A-3F6C-E1AB-D7D5-5A2D6B28B944}"/>
          </ac:spMkLst>
        </pc:spChg>
        <pc:spChg chg="mod">
          <ac:chgData name="Lorna Ford" userId="S::lorna.ford@rother.gov.uk::f249812b-6348-46b8-86a8-b3f1cc7523bc" providerId="AD" clId="Web-{EDEE5A5B-D425-4E5D-C035-22583D4DFE35}" dt="2026-02-03T17:35:22.021" v="607" actId="20577"/>
          <ac:spMkLst>
            <pc:docMk/>
            <pc:sldMk cId="1388439619" sldId="838840626"/>
            <ac:spMk id="3" creationId="{842C6E4B-092F-6F5F-339C-A4616251A3E8}"/>
          </ac:spMkLst>
        </pc:spChg>
      </pc:sldChg>
      <pc:sldChg chg="modSp del ord">
        <pc:chgData name="Lorna Ford" userId="S::lorna.ford@rother.gov.uk::f249812b-6348-46b8-86a8-b3f1cc7523bc" providerId="AD" clId="Web-{EDEE5A5B-D425-4E5D-C035-22583D4DFE35}" dt="2026-02-03T17:54:53.601" v="810"/>
        <pc:sldMkLst>
          <pc:docMk/>
          <pc:sldMk cId="1858717751" sldId="838840627"/>
        </pc:sldMkLst>
        <pc:picChg chg="mod">
          <ac:chgData name="Lorna Ford" userId="S::lorna.ford@rother.gov.uk::f249812b-6348-46b8-86a8-b3f1cc7523bc" providerId="AD" clId="Web-{EDEE5A5B-D425-4E5D-C035-22583D4DFE35}" dt="2026-02-03T14:26:23.526" v="1" actId="14100"/>
          <ac:picMkLst>
            <pc:docMk/>
            <pc:sldMk cId="1858717751" sldId="838840627"/>
            <ac:picMk id="6" creationId="{479A2261-60B2-70EF-823D-7474A36E5458}"/>
          </ac:picMkLst>
        </pc:picChg>
      </pc:sldChg>
      <pc:sldChg chg="modSp new del">
        <pc:chgData name="Lorna Ford" userId="S::lorna.ford@rother.gov.uk::f249812b-6348-46b8-86a8-b3f1cc7523bc" providerId="AD" clId="Web-{EDEE5A5B-D425-4E5D-C035-22583D4DFE35}" dt="2026-02-03T17:32:25.059" v="568"/>
        <pc:sldMkLst>
          <pc:docMk/>
          <pc:sldMk cId="658625558" sldId="838840628"/>
        </pc:sldMkLst>
        <pc:spChg chg="mod">
          <ac:chgData name="Lorna Ford" userId="S::lorna.ford@rother.gov.uk::f249812b-6348-46b8-86a8-b3f1cc7523bc" providerId="AD" clId="Web-{EDEE5A5B-D425-4E5D-C035-22583D4DFE35}" dt="2026-02-03T14:28:16.173" v="20" actId="20577"/>
          <ac:spMkLst>
            <pc:docMk/>
            <pc:sldMk cId="658625558" sldId="838840628"/>
            <ac:spMk id="2" creationId="{4D51C480-81E4-A290-FE58-02E2A0994FF1}"/>
          </ac:spMkLst>
        </pc:spChg>
        <pc:spChg chg="mod">
          <ac:chgData name="Lorna Ford" userId="S::lorna.ford@rother.gov.uk::f249812b-6348-46b8-86a8-b3f1cc7523bc" providerId="AD" clId="Web-{EDEE5A5B-D425-4E5D-C035-22583D4DFE35}" dt="2026-02-03T14:41:21.875" v="82" actId="20577"/>
          <ac:spMkLst>
            <pc:docMk/>
            <pc:sldMk cId="658625558" sldId="838840628"/>
            <ac:spMk id="3" creationId="{09C48621-B06C-1A41-588F-E320ED426A5B}"/>
          </ac:spMkLst>
        </pc:spChg>
      </pc:sldChg>
      <pc:sldChg chg="new del">
        <pc:chgData name="Lorna Ford" userId="S::lorna.ford@rother.gov.uk::f249812b-6348-46b8-86a8-b3f1cc7523bc" providerId="AD" clId="Web-{EDEE5A5B-D425-4E5D-C035-22583D4DFE35}" dt="2026-02-03T17:35:48.538" v="625"/>
        <pc:sldMkLst>
          <pc:docMk/>
          <pc:sldMk cId="2750269966" sldId="838840629"/>
        </pc:sldMkLst>
      </pc:sldChg>
      <pc:sldChg chg="add del">
        <pc:chgData name="Lorna Ford" userId="S::lorna.ford@rother.gov.uk::f249812b-6348-46b8-86a8-b3f1cc7523bc" providerId="AD" clId="Web-{EDEE5A5B-D425-4E5D-C035-22583D4DFE35}" dt="2026-02-03T17:36:29.430" v="626"/>
        <pc:sldMkLst>
          <pc:docMk/>
          <pc:sldMk cId="1816885275" sldId="838840909"/>
        </pc:sldMkLst>
      </pc:sldChg>
      <pc:sldChg chg="modSp new del">
        <pc:chgData name="Lorna Ford" userId="S::lorna.ford@rother.gov.uk::f249812b-6348-46b8-86a8-b3f1cc7523bc" providerId="AD" clId="Web-{EDEE5A5B-D425-4E5D-C035-22583D4DFE35}" dt="2026-02-03T18:00:05.654" v="965"/>
        <pc:sldMkLst>
          <pc:docMk/>
          <pc:sldMk cId="3470043297" sldId="838840910"/>
        </pc:sldMkLst>
        <pc:spChg chg="mod">
          <ac:chgData name="Lorna Ford" userId="S::lorna.ford@rother.gov.uk::f249812b-6348-46b8-86a8-b3f1cc7523bc" providerId="AD" clId="Web-{EDEE5A5B-D425-4E5D-C035-22583D4DFE35}" dt="2026-02-03T15:06:33.676" v="139" actId="20577"/>
          <ac:spMkLst>
            <pc:docMk/>
            <pc:sldMk cId="3470043297" sldId="838840910"/>
            <ac:spMk id="2" creationId="{F113A23D-DCEA-8F10-052E-DA043A3A4219}"/>
          </ac:spMkLst>
        </pc:spChg>
      </pc:sldChg>
      <pc:sldChg chg="modSp new del">
        <pc:chgData name="Lorna Ford" userId="S::lorna.ford@rother.gov.uk::f249812b-6348-46b8-86a8-b3f1cc7523bc" providerId="AD" clId="Web-{EDEE5A5B-D425-4E5D-C035-22583D4DFE35}" dt="2026-02-03T17:40:56.139" v="658"/>
        <pc:sldMkLst>
          <pc:docMk/>
          <pc:sldMk cId="2071614520" sldId="838840911"/>
        </pc:sldMkLst>
        <pc:spChg chg="mod">
          <ac:chgData name="Lorna Ford" userId="S::lorna.ford@rother.gov.uk::f249812b-6348-46b8-86a8-b3f1cc7523bc" providerId="AD" clId="Web-{EDEE5A5B-D425-4E5D-C035-22583D4DFE35}" dt="2026-02-03T15:10:36.899" v="144" actId="20577"/>
          <ac:spMkLst>
            <pc:docMk/>
            <pc:sldMk cId="2071614520" sldId="838840911"/>
            <ac:spMk id="2" creationId="{55B6C2D5-9B04-AE7B-EA5F-F1AE6D154F11}"/>
          </ac:spMkLst>
        </pc:spChg>
        <pc:spChg chg="mod">
          <ac:chgData name="Lorna Ford" userId="S::lorna.ford@rother.gov.uk::f249812b-6348-46b8-86a8-b3f1cc7523bc" providerId="AD" clId="Web-{EDEE5A5B-D425-4E5D-C035-22583D4DFE35}" dt="2026-02-03T17:39:39.356" v="647" actId="20577"/>
          <ac:spMkLst>
            <pc:docMk/>
            <pc:sldMk cId="2071614520" sldId="838840911"/>
            <ac:spMk id="3" creationId="{22127348-86E6-48FC-4FDB-67FAE1E1F7D3}"/>
          </ac:spMkLst>
        </pc:spChg>
      </pc:sldChg>
      <pc:sldChg chg="add del">
        <pc:chgData name="Lorna Ford" userId="S::lorna.ford@rother.gov.uk::f249812b-6348-46b8-86a8-b3f1cc7523bc" providerId="AD" clId="Web-{EDEE5A5B-D425-4E5D-C035-22583D4DFE35}" dt="2026-02-03T18:02:07.624" v="971"/>
        <pc:sldMkLst>
          <pc:docMk/>
          <pc:sldMk cId="18289229" sldId="838840912"/>
        </pc:sldMkLst>
      </pc:sldChg>
      <pc:sldChg chg="add del ord">
        <pc:chgData name="Lorna Ford" userId="S::lorna.ford@rother.gov.uk::f249812b-6348-46b8-86a8-b3f1cc7523bc" providerId="AD" clId="Web-{EDEE5A5B-D425-4E5D-C035-22583D4DFE35}" dt="2026-02-03T18:01:05.802" v="967"/>
        <pc:sldMkLst>
          <pc:docMk/>
          <pc:sldMk cId="434705322" sldId="838840914"/>
        </pc:sldMkLst>
      </pc:sldChg>
      <pc:sldChg chg="delSp modSp new">
        <pc:chgData name="Lorna Ford" userId="S::lorna.ford@rother.gov.uk::f249812b-6348-46b8-86a8-b3f1cc7523bc" providerId="AD" clId="Web-{EDEE5A5B-D425-4E5D-C035-22583D4DFE35}" dt="2026-02-03T17:26:05.872" v="377" actId="20577"/>
        <pc:sldMkLst>
          <pc:docMk/>
          <pc:sldMk cId="4196639863" sldId="838840915"/>
        </pc:sldMkLst>
        <pc:spChg chg="mod">
          <ac:chgData name="Lorna Ford" userId="S::lorna.ford@rother.gov.uk::f249812b-6348-46b8-86a8-b3f1cc7523bc" providerId="AD" clId="Web-{EDEE5A5B-D425-4E5D-C035-22583D4DFE35}" dt="2026-02-03T17:12:08.500" v="256" actId="20577"/>
          <ac:spMkLst>
            <pc:docMk/>
            <pc:sldMk cId="4196639863" sldId="838840915"/>
            <ac:spMk id="2" creationId="{D1A1A544-5FDB-D11A-42AA-D1EB2A17B582}"/>
          </ac:spMkLst>
        </pc:spChg>
        <pc:spChg chg="mod">
          <ac:chgData name="Lorna Ford" userId="S::lorna.ford@rother.gov.uk::f249812b-6348-46b8-86a8-b3f1cc7523bc" providerId="AD" clId="Web-{EDEE5A5B-D425-4E5D-C035-22583D4DFE35}" dt="2026-02-03T17:26:05.872" v="377" actId="20577"/>
          <ac:spMkLst>
            <pc:docMk/>
            <pc:sldMk cId="4196639863" sldId="838840915"/>
            <ac:spMk id="3" creationId="{A151BA79-D430-E1BA-EE51-C65129615521}"/>
          </ac:spMkLst>
        </pc:spChg>
        <pc:spChg chg="del">
          <ac:chgData name="Lorna Ford" userId="S::lorna.ford@rother.gov.uk::f249812b-6348-46b8-86a8-b3f1cc7523bc" providerId="AD" clId="Web-{EDEE5A5B-D425-4E5D-C035-22583D4DFE35}" dt="2026-02-03T17:24:28.434" v="369"/>
          <ac:spMkLst>
            <pc:docMk/>
            <pc:sldMk cId="4196639863" sldId="838840915"/>
            <ac:spMk id="5" creationId="{5DA2DCF1-CBA4-BE23-29C5-D81B519EC84E}"/>
          </ac:spMkLst>
        </pc:spChg>
      </pc:sldChg>
      <pc:sldChg chg="delSp modSp new">
        <pc:chgData name="Lorna Ford" userId="S::lorna.ford@rother.gov.uk::f249812b-6348-46b8-86a8-b3f1cc7523bc" providerId="AD" clId="Web-{EDEE5A5B-D425-4E5D-C035-22583D4DFE35}" dt="2026-02-03T17:27:18.276" v="390" actId="20577"/>
        <pc:sldMkLst>
          <pc:docMk/>
          <pc:sldMk cId="1951137714" sldId="838840916"/>
        </pc:sldMkLst>
        <pc:spChg chg="mod">
          <ac:chgData name="Lorna Ford" userId="S::lorna.ford@rother.gov.uk::f249812b-6348-46b8-86a8-b3f1cc7523bc" providerId="AD" clId="Web-{EDEE5A5B-D425-4E5D-C035-22583D4DFE35}" dt="2026-02-03T17:12:28.111" v="277" actId="20577"/>
          <ac:spMkLst>
            <pc:docMk/>
            <pc:sldMk cId="1951137714" sldId="838840916"/>
            <ac:spMk id="2" creationId="{A8C8AA50-F912-485B-C3F7-B2C4677A9977}"/>
          </ac:spMkLst>
        </pc:spChg>
        <pc:spChg chg="mod">
          <ac:chgData name="Lorna Ford" userId="S::lorna.ford@rother.gov.uk::f249812b-6348-46b8-86a8-b3f1cc7523bc" providerId="AD" clId="Web-{EDEE5A5B-D425-4E5D-C035-22583D4DFE35}" dt="2026-02-03T17:27:18.276" v="390" actId="20577"/>
          <ac:spMkLst>
            <pc:docMk/>
            <pc:sldMk cId="1951137714" sldId="838840916"/>
            <ac:spMk id="3" creationId="{D089E47E-0C9F-550B-922F-FEE725DF1C3E}"/>
          </ac:spMkLst>
        </pc:spChg>
        <pc:spChg chg="del">
          <ac:chgData name="Lorna Ford" userId="S::lorna.ford@rother.gov.uk::f249812b-6348-46b8-86a8-b3f1cc7523bc" providerId="AD" clId="Web-{EDEE5A5B-D425-4E5D-C035-22583D4DFE35}" dt="2026-02-03T17:26:55.756" v="384"/>
          <ac:spMkLst>
            <pc:docMk/>
            <pc:sldMk cId="1951137714" sldId="838840916"/>
            <ac:spMk id="5" creationId="{C987E54A-A40E-9F89-7FA4-A119BC4F9AA3}"/>
          </ac:spMkLst>
        </pc:spChg>
      </pc:sldChg>
      <pc:sldChg chg="modSp new del">
        <pc:chgData name="Lorna Ford" userId="S::lorna.ford@rother.gov.uk::f249812b-6348-46b8-86a8-b3f1cc7523bc" providerId="AD" clId="Web-{EDEE5A5B-D425-4E5D-C035-22583D4DFE35}" dt="2026-02-03T17:28:28.068" v="400"/>
        <pc:sldMkLst>
          <pc:docMk/>
          <pc:sldMk cId="175945028" sldId="838840917"/>
        </pc:sldMkLst>
        <pc:spChg chg="mod">
          <ac:chgData name="Lorna Ford" userId="S::lorna.ford@rother.gov.uk::f249812b-6348-46b8-86a8-b3f1cc7523bc" providerId="AD" clId="Web-{EDEE5A5B-D425-4E5D-C035-22583D4DFE35}" dt="2026-02-03T17:18:49.974" v="307" actId="20577"/>
          <ac:spMkLst>
            <pc:docMk/>
            <pc:sldMk cId="175945028" sldId="838840917"/>
            <ac:spMk id="2" creationId="{E51AF83E-0621-390E-6F62-0DCFFB0855F5}"/>
          </ac:spMkLst>
        </pc:spChg>
      </pc:sldChg>
      <pc:sldChg chg="new del">
        <pc:chgData name="Lorna Ford" userId="S::lorna.ford@rother.gov.uk::f249812b-6348-46b8-86a8-b3f1cc7523bc" providerId="AD" clId="Web-{EDEE5A5B-D425-4E5D-C035-22583D4DFE35}" dt="2026-02-03T17:17:19.268" v="302"/>
        <pc:sldMkLst>
          <pc:docMk/>
          <pc:sldMk cId="1286480535" sldId="838840917"/>
        </pc:sldMkLst>
      </pc:sldChg>
      <pc:sldChg chg="new del">
        <pc:chgData name="Lorna Ford" userId="S::lorna.ford@rother.gov.uk::f249812b-6348-46b8-86a8-b3f1cc7523bc" providerId="AD" clId="Web-{EDEE5A5B-D425-4E5D-C035-22583D4DFE35}" dt="2026-02-03T17:17:10.893" v="301"/>
        <pc:sldMkLst>
          <pc:docMk/>
          <pc:sldMk cId="2616082074" sldId="838840918"/>
        </pc:sldMkLst>
      </pc:sldChg>
      <pc:sldChg chg="new del">
        <pc:chgData name="Lorna Ford" userId="S::lorna.ford@rother.gov.uk::f249812b-6348-46b8-86a8-b3f1cc7523bc" providerId="AD" clId="Web-{EDEE5A5B-D425-4E5D-C035-22583D4DFE35}" dt="2026-02-03T17:32:18.387" v="567"/>
        <pc:sldMkLst>
          <pc:docMk/>
          <pc:sldMk cId="3543222606" sldId="838840918"/>
        </pc:sldMkLst>
      </pc:sldChg>
      <pc:sldChg chg="delSp modSp new del">
        <pc:chgData name="Lorna Ford" userId="S::lorna.ford@rother.gov.uk::f249812b-6348-46b8-86a8-b3f1cc7523bc" providerId="AD" clId="Web-{EDEE5A5B-D425-4E5D-C035-22583D4DFE35}" dt="2026-02-03T17:58:05.839" v="954"/>
        <pc:sldMkLst>
          <pc:docMk/>
          <pc:sldMk cId="544219226" sldId="838840919"/>
        </pc:sldMkLst>
        <pc:spChg chg="mod">
          <ac:chgData name="Lorna Ford" userId="S::lorna.ford@rother.gov.uk::f249812b-6348-46b8-86a8-b3f1cc7523bc" providerId="AD" clId="Web-{EDEE5A5B-D425-4E5D-C035-22583D4DFE35}" dt="2026-02-03T17:29:32.076" v="441" actId="20577"/>
          <ac:spMkLst>
            <pc:docMk/>
            <pc:sldMk cId="544219226" sldId="838840919"/>
            <ac:spMk id="2" creationId="{FAC49714-6BD3-5F5D-7408-D7078C1AB9E2}"/>
          </ac:spMkLst>
        </pc:spChg>
        <pc:spChg chg="mod">
          <ac:chgData name="Lorna Ford" userId="S::lorna.ford@rother.gov.uk::f249812b-6348-46b8-86a8-b3f1cc7523bc" providerId="AD" clId="Web-{EDEE5A5B-D425-4E5D-C035-22583D4DFE35}" dt="2026-02-03T17:56:31.900" v="852" actId="20577"/>
          <ac:spMkLst>
            <pc:docMk/>
            <pc:sldMk cId="544219226" sldId="838840919"/>
            <ac:spMk id="3" creationId="{CE96FD68-C68B-B4E9-D8C1-79C436F40AEC}"/>
          </ac:spMkLst>
        </pc:spChg>
        <pc:spChg chg="del">
          <ac:chgData name="Lorna Ford" userId="S::lorna.ford@rother.gov.uk::f249812b-6348-46b8-86a8-b3f1cc7523bc" providerId="AD" clId="Web-{EDEE5A5B-D425-4E5D-C035-22583D4DFE35}" dt="2026-02-03T17:29:35.310" v="442"/>
          <ac:spMkLst>
            <pc:docMk/>
            <pc:sldMk cId="544219226" sldId="838840919"/>
            <ac:spMk id="5" creationId="{99C4FB79-EA18-DA3D-1ED3-6B9283B5166B}"/>
          </ac:spMkLst>
        </pc:spChg>
      </pc:sldChg>
      <pc:sldChg chg="modSp new">
        <pc:chgData name="Lorna Ford" userId="S::lorna.ford@rother.gov.uk::f249812b-6348-46b8-86a8-b3f1cc7523bc" providerId="AD" clId="Web-{EDEE5A5B-D425-4E5D-C035-22583D4DFE35}" dt="2026-02-03T17:55:38.383" v="844" actId="20577"/>
        <pc:sldMkLst>
          <pc:docMk/>
          <pc:sldMk cId="3834216806" sldId="838840920"/>
        </pc:sldMkLst>
        <pc:spChg chg="mod">
          <ac:chgData name="Lorna Ford" userId="S::lorna.ford@rother.gov.uk::f249812b-6348-46b8-86a8-b3f1cc7523bc" providerId="AD" clId="Web-{EDEE5A5B-D425-4E5D-C035-22583D4DFE35}" dt="2026-02-03T17:37:30.681" v="632" actId="20577"/>
          <ac:spMkLst>
            <pc:docMk/>
            <pc:sldMk cId="3834216806" sldId="838840920"/>
            <ac:spMk id="2" creationId="{004404DA-73A2-1728-2A60-E76224E687E7}"/>
          </ac:spMkLst>
        </pc:spChg>
        <pc:spChg chg="mod">
          <ac:chgData name="Lorna Ford" userId="S::lorna.ford@rother.gov.uk::f249812b-6348-46b8-86a8-b3f1cc7523bc" providerId="AD" clId="Web-{EDEE5A5B-D425-4E5D-C035-22583D4DFE35}" dt="2026-02-03T17:55:27.961" v="841" actId="20577"/>
          <ac:spMkLst>
            <pc:docMk/>
            <pc:sldMk cId="3834216806" sldId="838840920"/>
            <ac:spMk id="3" creationId="{A0CDBD87-C1D3-6DE7-C92B-32EFEBEF2091}"/>
          </ac:spMkLst>
        </pc:spChg>
        <pc:spChg chg="mod">
          <ac:chgData name="Lorna Ford" userId="S::lorna.ford@rother.gov.uk::f249812b-6348-46b8-86a8-b3f1cc7523bc" providerId="AD" clId="Web-{EDEE5A5B-D425-4E5D-C035-22583D4DFE35}" dt="2026-02-03T17:55:38.383" v="844" actId="20577"/>
          <ac:spMkLst>
            <pc:docMk/>
            <pc:sldMk cId="3834216806" sldId="838840920"/>
            <ac:spMk id="4" creationId="{6EFB1EAB-1690-1D9F-7A35-DEAF082EC2A7}"/>
          </ac:spMkLst>
        </pc:spChg>
        <pc:spChg chg="mod">
          <ac:chgData name="Lorna Ford" userId="S::lorna.ford@rother.gov.uk::f249812b-6348-46b8-86a8-b3f1cc7523bc" providerId="AD" clId="Web-{EDEE5A5B-D425-4E5D-C035-22583D4DFE35}" dt="2026-02-03T17:55:18.180" v="834" actId="20577"/>
          <ac:spMkLst>
            <pc:docMk/>
            <pc:sldMk cId="3834216806" sldId="838840920"/>
            <ac:spMk id="5" creationId="{918B0CA9-DBEB-6FC4-03DC-DBB4728FD0BE}"/>
          </ac:spMkLst>
        </pc:spChg>
        <pc:spChg chg="mod">
          <ac:chgData name="Lorna Ford" userId="S::lorna.ford@rother.gov.uk::f249812b-6348-46b8-86a8-b3f1cc7523bc" providerId="AD" clId="Web-{EDEE5A5B-D425-4E5D-C035-22583D4DFE35}" dt="2026-02-03T17:43:10" v="662" actId="20577"/>
          <ac:spMkLst>
            <pc:docMk/>
            <pc:sldMk cId="3834216806" sldId="838840920"/>
            <ac:spMk id="6" creationId="{1BCCB5EA-F20B-D927-AF05-7AAE7DAF8C4B}"/>
          </ac:spMkLst>
        </pc:spChg>
      </pc:sldChg>
      <pc:sldChg chg="new del">
        <pc:chgData name="Lorna Ford" userId="S::lorna.ford@rother.gov.uk::f249812b-6348-46b8-86a8-b3f1cc7523bc" providerId="AD" clId="Web-{EDEE5A5B-D425-4E5D-C035-22583D4DFE35}" dt="2026-02-03T17:48:34.445" v="687"/>
        <pc:sldMkLst>
          <pc:docMk/>
          <pc:sldMk cId="1365515035" sldId="838840921"/>
        </pc:sldMkLst>
      </pc:sldChg>
      <pc:sldMasterChg chg="addSldLayout">
        <pc:chgData name="Lorna Ford" userId="S::lorna.ford@rother.gov.uk::f249812b-6348-46b8-86a8-b3f1cc7523bc" providerId="AD" clId="Web-{EDEE5A5B-D425-4E5D-C035-22583D4DFE35}" dt="2026-02-03T14:41:57.831" v="84"/>
        <pc:sldMasterMkLst>
          <pc:docMk/>
          <pc:sldMasterMk cId="387256196" sldId="2147483660"/>
        </pc:sldMasterMkLst>
        <pc:sldLayoutChg chg="add">
          <pc:chgData name="Lorna Ford" userId="S::lorna.ford@rother.gov.uk::f249812b-6348-46b8-86a8-b3f1cc7523bc" providerId="AD" clId="Web-{EDEE5A5B-D425-4E5D-C035-22583D4DFE35}" dt="2026-02-03T14:41:57.831" v="84"/>
          <pc:sldLayoutMkLst>
            <pc:docMk/>
            <pc:sldMasterMk cId="387256196" sldId="2147483660"/>
            <pc:sldLayoutMk cId="191496697" sldId="2147483672"/>
          </pc:sldLayoutMkLst>
        </pc:sldLayoutChg>
      </pc:sldMasterChg>
    </pc:docChg>
  </pc:docChgLst>
  <pc:docChgLst>
    <pc:chgData name="Lorna Ford" userId="S::lorna.ford@rother.gov.uk::f249812b-6348-46b8-86a8-b3f1cc7523bc" providerId="AD" clId="Web-{743C6620-F891-486A-CAAA-54E21A0E1A74}"/>
    <pc:docChg chg="addSld modSld">
      <pc:chgData name="Lorna Ford" userId="S::lorna.ford@rother.gov.uk::f249812b-6348-46b8-86a8-b3f1cc7523bc" providerId="AD" clId="Web-{743C6620-F891-486A-CAAA-54E21A0E1A74}" dt="2026-02-03T14:25:43.541" v="96"/>
      <pc:docMkLst>
        <pc:docMk/>
      </pc:docMkLst>
      <pc:sldChg chg="delSp modSp new">
        <pc:chgData name="Lorna Ford" userId="S::lorna.ford@rother.gov.uk::f249812b-6348-46b8-86a8-b3f1cc7523bc" providerId="AD" clId="Web-{743C6620-F891-486A-CAAA-54E21A0E1A74}" dt="2026-02-03T14:24:59.537" v="79" actId="20577"/>
        <pc:sldMkLst>
          <pc:docMk/>
          <pc:sldMk cId="1388439619" sldId="838840626"/>
        </pc:sldMkLst>
        <pc:spChg chg="mod">
          <ac:chgData name="Lorna Ford" userId="S::lorna.ford@rother.gov.uk::f249812b-6348-46b8-86a8-b3f1cc7523bc" providerId="AD" clId="Web-{743C6620-F891-486A-CAAA-54E21A0E1A74}" dt="2026-02-03T14:14:19.025" v="8" actId="20577"/>
          <ac:spMkLst>
            <pc:docMk/>
            <pc:sldMk cId="1388439619" sldId="838840626"/>
            <ac:spMk id="2" creationId="{7FFCDC8A-3F6C-E1AB-D7D5-5A2D6B28B944}"/>
          </ac:spMkLst>
        </pc:spChg>
        <pc:spChg chg="mod">
          <ac:chgData name="Lorna Ford" userId="S::lorna.ford@rother.gov.uk::f249812b-6348-46b8-86a8-b3f1cc7523bc" providerId="AD" clId="Web-{743C6620-F891-486A-CAAA-54E21A0E1A74}" dt="2026-02-03T14:24:59.537" v="79" actId="20577"/>
          <ac:spMkLst>
            <pc:docMk/>
            <pc:sldMk cId="1388439619" sldId="838840626"/>
            <ac:spMk id="3" creationId="{842C6E4B-092F-6F5F-339C-A4616251A3E8}"/>
          </ac:spMkLst>
        </pc:spChg>
        <pc:spChg chg="del">
          <ac:chgData name="Lorna Ford" userId="S::lorna.ford@rother.gov.uk::f249812b-6348-46b8-86a8-b3f1cc7523bc" providerId="AD" clId="Web-{743C6620-F891-486A-CAAA-54E21A0E1A74}" dt="2026-02-03T14:14:27.744" v="11"/>
          <ac:spMkLst>
            <pc:docMk/>
            <pc:sldMk cId="1388439619" sldId="838840626"/>
            <ac:spMk id="5" creationId="{14545050-39C0-F0DC-92F0-FB3914F71CA3}"/>
          </ac:spMkLst>
        </pc:spChg>
      </pc:sldChg>
      <pc:sldChg chg="addSp delSp modSp new mod setBg">
        <pc:chgData name="Lorna Ford" userId="S::lorna.ford@rother.gov.uk::f249812b-6348-46b8-86a8-b3f1cc7523bc" providerId="AD" clId="Web-{743C6620-F891-486A-CAAA-54E21A0E1A74}" dt="2026-02-03T14:25:43.541" v="96"/>
        <pc:sldMkLst>
          <pc:docMk/>
          <pc:sldMk cId="1858717751" sldId="838840627"/>
        </pc:sldMkLst>
        <pc:spChg chg="mod">
          <ac:chgData name="Lorna Ford" userId="S::lorna.ford@rother.gov.uk::f249812b-6348-46b8-86a8-b3f1cc7523bc" providerId="AD" clId="Web-{743C6620-F891-486A-CAAA-54E21A0E1A74}" dt="2026-02-03T14:25:43.541" v="96"/>
          <ac:spMkLst>
            <pc:docMk/>
            <pc:sldMk cId="1858717751" sldId="838840627"/>
            <ac:spMk id="2" creationId="{68DF939B-60F6-4DC5-3AE4-5DEEBE537777}"/>
          </ac:spMkLst>
        </pc:spChg>
        <pc:spChg chg="del">
          <ac:chgData name="Lorna Ford" userId="S::lorna.ford@rother.gov.uk::f249812b-6348-46b8-86a8-b3f1cc7523bc" providerId="AD" clId="Web-{743C6620-F891-486A-CAAA-54E21A0E1A74}" dt="2026-02-03T14:25:33.181" v="95"/>
          <ac:spMkLst>
            <pc:docMk/>
            <pc:sldMk cId="1858717751" sldId="838840627"/>
            <ac:spMk id="3" creationId="{FBC0E83A-E49D-351D-4BCE-F973962A2E49}"/>
          </ac:spMkLst>
        </pc:spChg>
        <pc:spChg chg="mod">
          <ac:chgData name="Lorna Ford" userId="S::lorna.ford@rother.gov.uk::f249812b-6348-46b8-86a8-b3f1cc7523bc" providerId="AD" clId="Web-{743C6620-F891-486A-CAAA-54E21A0E1A74}" dt="2026-02-03T14:25:43.541" v="96"/>
          <ac:spMkLst>
            <pc:docMk/>
            <pc:sldMk cId="1858717751" sldId="838840627"/>
            <ac:spMk id="4" creationId="{EECCD80A-987F-7957-67DB-1A5ECF406185}"/>
          </ac:spMkLst>
        </pc:spChg>
        <pc:spChg chg="del">
          <ac:chgData name="Lorna Ford" userId="S::lorna.ford@rother.gov.uk::f249812b-6348-46b8-86a8-b3f1cc7523bc" providerId="AD" clId="Web-{743C6620-F891-486A-CAAA-54E21A0E1A74}" dt="2026-02-03T14:25:43.541" v="96"/>
          <ac:spMkLst>
            <pc:docMk/>
            <pc:sldMk cId="1858717751" sldId="838840627"/>
            <ac:spMk id="5" creationId="{2D9ECFCC-9901-A984-C913-9539D8E8C4A8}"/>
          </ac:spMkLst>
        </pc:spChg>
        <pc:spChg chg="add">
          <ac:chgData name="Lorna Ford" userId="S::lorna.ford@rother.gov.uk::f249812b-6348-46b8-86a8-b3f1cc7523bc" providerId="AD" clId="Web-{743C6620-F891-486A-CAAA-54E21A0E1A74}" dt="2026-02-03T14:25:43.541" v="96"/>
          <ac:spMkLst>
            <pc:docMk/>
            <pc:sldMk cId="1858717751" sldId="838840627"/>
            <ac:spMk id="11" creationId="{A4AC5506-6312-4701-8D3C-40187889A947}"/>
          </ac:spMkLst>
        </pc:spChg>
        <pc:picChg chg="add mod ord">
          <ac:chgData name="Lorna Ford" userId="S::lorna.ford@rother.gov.uk::f249812b-6348-46b8-86a8-b3f1cc7523bc" providerId="AD" clId="Web-{743C6620-F891-486A-CAAA-54E21A0E1A74}" dt="2026-02-03T14:25:43.541" v="96"/>
          <ac:picMkLst>
            <pc:docMk/>
            <pc:sldMk cId="1858717751" sldId="838840627"/>
            <ac:picMk id="6" creationId="{479A2261-60B2-70EF-823D-7474A36E5458}"/>
          </ac:picMkLst>
        </pc:picChg>
      </pc:sldChg>
    </pc:docChg>
  </pc:docChgLst>
  <pc:docChgLst>
    <pc:chgData name="Lorna Ford" userId="S::lorna.ford@rother.gov.uk::f249812b-6348-46b8-86a8-b3f1cc7523bc" providerId="AD" clId="Web-{F7443990-73BC-4203-8C0D-16C4C1DD63CF}"/>
    <pc:docChg chg="addSld delSld modSld">
      <pc:chgData name="Lorna Ford" userId="S::lorna.ford@rother.gov.uk::f249812b-6348-46b8-86a8-b3f1cc7523bc" providerId="AD" clId="Web-{F7443990-73BC-4203-8C0D-16C4C1DD63CF}" dt="2026-02-04T10:24:02.278" v="44" actId="20577"/>
      <pc:docMkLst>
        <pc:docMk/>
      </pc:docMkLst>
      <pc:sldChg chg="add del">
        <pc:chgData name="Lorna Ford" userId="S::lorna.ford@rother.gov.uk::f249812b-6348-46b8-86a8-b3f1cc7523bc" providerId="AD" clId="Web-{F7443990-73BC-4203-8C0D-16C4C1DD63CF}" dt="2026-02-04T10:18:51.291" v="41"/>
        <pc:sldMkLst>
          <pc:docMk/>
          <pc:sldMk cId="0" sldId="261"/>
        </pc:sldMkLst>
      </pc:sldChg>
      <pc:sldChg chg="add del">
        <pc:chgData name="Lorna Ford" userId="S::lorna.ford@rother.gov.uk::f249812b-6348-46b8-86a8-b3f1cc7523bc" providerId="AD" clId="Web-{F7443990-73BC-4203-8C0D-16C4C1DD63CF}" dt="2026-02-04T10:18:50.916" v="36"/>
        <pc:sldMkLst>
          <pc:docMk/>
          <pc:sldMk cId="0" sldId="263"/>
        </pc:sldMkLst>
      </pc:sldChg>
      <pc:sldChg chg="add del">
        <pc:chgData name="Lorna Ford" userId="S::lorna.ford@rother.gov.uk::f249812b-6348-46b8-86a8-b3f1cc7523bc" providerId="AD" clId="Web-{F7443990-73BC-4203-8C0D-16C4C1DD63CF}" dt="2026-02-04T10:18:51.057" v="37"/>
        <pc:sldMkLst>
          <pc:docMk/>
          <pc:sldMk cId="0" sldId="269"/>
        </pc:sldMkLst>
      </pc:sldChg>
      <pc:sldChg chg="add del">
        <pc:chgData name="Lorna Ford" userId="S::lorna.ford@rother.gov.uk::f249812b-6348-46b8-86a8-b3f1cc7523bc" providerId="AD" clId="Web-{F7443990-73BC-4203-8C0D-16C4C1DD63CF}" dt="2026-02-04T10:18:51.338" v="42"/>
        <pc:sldMkLst>
          <pc:docMk/>
          <pc:sldMk cId="0" sldId="271"/>
        </pc:sldMkLst>
      </pc:sldChg>
      <pc:sldChg chg="add del">
        <pc:chgData name="Lorna Ford" userId="S::lorna.ford@rother.gov.uk::f249812b-6348-46b8-86a8-b3f1cc7523bc" providerId="AD" clId="Web-{F7443990-73BC-4203-8C0D-16C4C1DD63CF}" dt="2026-02-04T10:18:51.400" v="43"/>
        <pc:sldMkLst>
          <pc:docMk/>
          <pc:sldMk cId="0" sldId="273"/>
        </pc:sldMkLst>
      </pc:sldChg>
      <pc:sldChg chg="modSp add del">
        <pc:chgData name="Lorna Ford" userId="S::lorna.ford@rother.gov.uk::f249812b-6348-46b8-86a8-b3f1cc7523bc" providerId="AD" clId="Web-{F7443990-73BC-4203-8C0D-16C4C1DD63CF}" dt="2026-02-04T10:24:02.278" v="44" actId="20577"/>
        <pc:sldMkLst>
          <pc:docMk/>
          <pc:sldMk cId="382789797" sldId="838840473"/>
        </pc:sldMkLst>
        <pc:spChg chg="mod">
          <ac:chgData name="Lorna Ford" userId="S::lorna.ford@rother.gov.uk::f249812b-6348-46b8-86a8-b3f1cc7523bc" providerId="AD" clId="Web-{F7443990-73BC-4203-8C0D-16C4C1DD63CF}" dt="2026-02-04T10:24:02.278" v="44" actId="20577"/>
          <ac:spMkLst>
            <pc:docMk/>
            <pc:sldMk cId="382789797" sldId="838840473"/>
            <ac:spMk id="2" creationId="{9222DD06-CC35-3A47-BB8C-FD5E9CD13486}"/>
          </ac:spMkLst>
        </pc:spChg>
      </pc:sldChg>
      <pc:sldChg chg="modSp">
        <pc:chgData name="Lorna Ford" userId="S::lorna.ford@rother.gov.uk::f249812b-6348-46b8-86a8-b3f1cc7523bc" providerId="AD" clId="Web-{F7443990-73BC-4203-8C0D-16C4C1DD63CF}" dt="2026-02-04T10:13:54.410" v="5" actId="20577"/>
        <pc:sldMkLst>
          <pc:docMk/>
          <pc:sldMk cId="2971911335" sldId="838840555"/>
        </pc:sldMkLst>
        <pc:spChg chg="mod">
          <ac:chgData name="Lorna Ford" userId="S::lorna.ford@rother.gov.uk::f249812b-6348-46b8-86a8-b3f1cc7523bc" providerId="AD" clId="Web-{F7443990-73BC-4203-8C0D-16C4C1DD63CF}" dt="2026-02-04T10:13:54.410" v="5" actId="20577"/>
          <ac:spMkLst>
            <pc:docMk/>
            <pc:sldMk cId="2971911335" sldId="838840555"/>
            <ac:spMk id="3" creationId="{CD33F30A-9FBB-A71A-18C1-18CE074C6E5C}"/>
          </ac:spMkLst>
        </pc:spChg>
      </pc:sldChg>
      <pc:sldChg chg="add del">
        <pc:chgData name="Lorna Ford" userId="S::lorna.ford@rother.gov.uk::f249812b-6348-46b8-86a8-b3f1cc7523bc" providerId="AD" clId="Web-{F7443990-73BC-4203-8C0D-16C4C1DD63CF}" dt="2026-02-04T10:18:51.228" v="40"/>
        <pc:sldMkLst>
          <pc:docMk/>
          <pc:sldMk cId="1388439619" sldId="838840626"/>
        </pc:sldMkLst>
      </pc:sldChg>
      <pc:sldChg chg="add del">
        <pc:chgData name="Lorna Ford" userId="S::lorna.ford@rother.gov.uk::f249812b-6348-46b8-86a8-b3f1cc7523bc" providerId="AD" clId="Web-{F7443990-73BC-4203-8C0D-16C4C1DD63CF}" dt="2026-02-04T10:15:10.302" v="11"/>
        <pc:sldMkLst>
          <pc:docMk/>
          <pc:sldMk cId="18289229" sldId="838840912"/>
        </pc:sldMkLst>
      </pc:sldChg>
      <pc:sldChg chg="add del">
        <pc:chgData name="Lorna Ford" userId="S::lorna.ford@rother.gov.uk::f249812b-6348-46b8-86a8-b3f1cc7523bc" providerId="AD" clId="Web-{F7443990-73BC-4203-8C0D-16C4C1DD63CF}" dt="2026-02-04T10:14:34.286" v="7"/>
        <pc:sldMkLst>
          <pc:docMk/>
          <pc:sldMk cId="434705322" sldId="838840914"/>
        </pc:sldMkLst>
      </pc:sldChg>
      <pc:sldChg chg="add del">
        <pc:chgData name="Lorna Ford" userId="S::lorna.ford@rother.gov.uk::f249812b-6348-46b8-86a8-b3f1cc7523bc" providerId="AD" clId="Web-{F7443990-73BC-4203-8C0D-16C4C1DD63CF}" dt="2026-02-04T10:18:50.744" v="34"/>
        <pc:sldMkLst>
          <pc:docMk/>
          <pc:sldMk cId="4196639863" sldId="838840915"/>
        </pc:sldMkLst>
      </pc:sldChg>
      <pc:sldChg chg="add del">
        <pc:chgData name="Lorna Ford" userId="S::lorna.ford@rother.gov.uk::f249812b-6348-46b8-86a8-b3f1cc7523bc" providerId="AD" clId="Web-{F7443990-73BC-4203-8C0D-16C4C1DD63CF}" dt="2026-02-04T10:18:50.807" v="35"/>
        <pc:sldMkLst>
          <pc:docMk/>
          <pc:sldMk cId="1951137714" sldId="838840916"/>
        </pc:sldMkLst>
      </pc:sldChg>
      <pc:sldChg chg="add del">
        <pc:chgData name="Lorna Ford" userId="S::lorna.ford@rother.gov.uk::f249812b-6348-46b8-86a8-b3f1cc7523bc" providerId="AD" clId="Web-{F7443990-73BC-4203-8C0D-16C4C1DD63CF}" dt="2026-02-04T10:18:51.119" v="38"/>
        <pc:sldMkLst>
          <pc:docMk/>
          <pc:sldMk cId="3834216806" sldId="838840920"/>
        </pc:sldMkLst>
      </pc:sldChg>
      <pc:sldChg chg="add del">
        <pc:chgData name="Lorna Ford" userId="S::lorna.ford@rother.gov.uk::f249812b-6348-46b8-86a8-b3f1cc7523bc" providerId="AD" clId="Web-{F7443990-73BC-4203-8C0D-16C4C1DD63CF}" dt="2026-02-04T10:18:51.150" v="39"/>
        <pc:sldMkLst>
          <pc:docMk/>
          <pc:sldMk cId="1683104396" sldId="838840921"/>
        </pc:sldMkLst>
      </pc:sldChg>
      <pc:sldChg chg="modSp add replId">
        <pc:chgData name="Lorna Ford" userId="S::lorna.ford@rother.gov.uk::f249812b-6348-46b8-86a8-b3f1cc7523bc" providerId="AD" clId="Web-{F7443990-73BC-4203-8C0D-16C4C1DD63CF}" dt="2026-02-04T10:16:51.820" v="21" actId="20577"/>
        <pc:sldMkLst>
          <pc:docMk/>
          <pc:sldMk cId="3315095193" sldId="838840922"/>
        </pc:sldMkLst>
        <pc:spChg chg="mod">
          <ac:chgData name="Lorna Ford" userId="S::lorna.ford@rother.gov.uk::f249812b-6348-46b8-86a8-b3f1cc7523bc" providerId="AD" clId="Web-{F7443990-73BC-4203-8C0D-16C4C1DD63CF}" dt="2026-02-04T10:16:51.820" v="21" actId="20577"/>
          <ac:spMkLst>
            <pc:docMk/>
            <pc:sldMk cId="3315095193" sldId="838840922"/>
            <ac:spMk id="2" creationId="{9EC41ED0-12D1-C485-C61B-BBB42CC4DB19}"/>
          </ac:spMkLst>
        </pc:spChg>
      </pc:sldChg>
    </pc:docChg>
  </pc:docChgLst>
  <pc:docChgLst>
    <pc:chgData name="Lorna Ford" userId="S::lorna.ford@rother.gov.uk::f249812b-6348-46b8-86a8-b3f1cc7523bc" providerId="AD" clId="Web-{26306ACD-A33F-4D7C-87D3-912C661BEA28}"/>
    <pc:docChg chg="addSld modSld">
      <pc:chgData name="Lorna Ford" userId="S::lorna.ford@rother.gov.uk::f249812b-6348-46b8-86a8-b3f1cc7523bc" providerId="AD" clId="Web-{26306ACD-A33F-4D7C-87D3-912C661BEA28}" dt="2026-02-04T09:36:17.794" v="97" actId="20577"/>
      <pc:docMkLst>
        <pc:docMk/>
      </pc:docMkLst>
      <pc:sldChg chg="delSp modSp new">
        <pc:chgData name="Lorna Ford" userId="S::lorna.ford@rother.gov.uk::f249812b-6348-46b8-86a8-b3f1cc7523bc" providerId="AD" clId="Web-{26306ACD-A33F-4D7C-87D3-912C661BEA28}" dt="2026-02-04T09:36:17.794" v="97" actId="20577"/>
        <pc:sldMkLst>
          <pc:docMk/>
          <pc:sldMk cId="1683104396" sldId="838840921"/>
        </pc:sldMkLst>
        <pc:spChg chg="mod">
          <ac:chgData name="Lorna Ford" userId="S::lorna.ford@rother.gov.uk::f249812b-6348-46b8-86a8-b3f1cc7523bc" providerId="AD" clId="Web-{26306ACD-A33F-4D7C-87D3-912C661BEA28}" dt="2026-02-04T09:36:17.794" v="97" actId="20577"/>
          <ac:spMkLst>
            <pc:docMk/>
            <pc:sldMk cId="1683104396" sldId="838840921"/>
            <ac:spMk id="2" creationId="{4C96705A-EA8A-EF86-BAB3-641934AABFEE}"/>
          </ac:spMkLst>
        </pc:spChg>
        <pc:spChg chg="mod">
          <ac:chgData name="Lorna Ford" userId="S::lorna.ford@rother.gov.uk::f249812b-6348-46b8-86a8-b3f1cc7523bc" providerId="AD" clId="Web-{26306ACD-A33F-4D7C-87D3-912C661BEA28}" dt="2026-02-04T09:36:08.747" v="96" actId="20577"/>
          <ac:spMkLst>
            <pc:docMk/>
            <pc:sldMk cId="1683104396" sldId="838840921"/>
            <ac:spMk id="3" creationId="{DFE056DB-BDD8-C36B-676E-4E26AC20715C}"/>
          </ac:spMkLst>
        </pc:spChg>
        <pc:spChg chg="del">
          <ac:chgData name="Lorna Ford" userId="S::lorna.ford@rother.gov.uk::f249812b-6348-46b8-86a8-b3f1cc7523bc" providerId="AD" clId="Web-{26306ACD-A33F-4D7C-87D3-912C661BEA28}" dt="2026-02-04T09:34:05.574" v="1"/>
          <ac:spMkLst>
            <pc:docMk/>
            <pc:sldMk cId="1683104396" sldId="838840921"/>
            <ac:spMk id="5" creationId="{776A993E-3EF2-E76B-C7C0-FBDAAB35A132}"/>
          </ac:spMkLst>
        </pc:spChg>
      </pc:sldChg>
    </pc:docChg>
  </pc:docChgLst>
  <pc:docChgLst>
    <pc:chgData name="Charlotte Spendley" userId="eb1f09bf-80df-460d-88e2-9a56221addcd" providerId="ADAL" clId="{E76EDD91-33AD-4A27-85AE-95D0892247EA}"/>
    <pc:docChg chg="undo redo custSel addSld delSld modSld sldOrd">
      <pc:chgData name="Charlotte Spendley" userId="eb1f09bf-80df-460d-88e2-9a56221addcd" providerId="ADAL" clId="{E76EDD91-33AD-4A27-85AE-95D0892247EA}" dt="2026-02-04T10:41:56.074" v="6453" actId="20577"/>
      <pc:docMkLst>
        <pc:docMk/>
      </pc:docMkLst>
      <pc:sldChg chg="addSp delSp modSp mod modNotesTx">
        <pc:chgData name="Charlotte Spendley" userId="eb1f09bf-80df-460d-88e2-9a56221addcd" providerId="ADAL" clId="{E76EDD91-33AD-4A27-85AE-95D0892247EA}" dt="2026-02-04T10:41:56.074" v="6453" actId="20577"/>
        <pc:sldMkLst>
          <pc:docMk/>
          <pc:sldMk cId="2244680691" sldId="838840619"/>
        </pc:sldMkLst>
        <pc:spChg chg="mod">
          <ac:chgData name="Charlotte Spendley" userId="eb1f09bf-80df-460d-88e2-9a56221addcd" providerId="ADAL" clId="{E76EDD91-33AD-4A27-85AE-95D0892247EA}" dt="2026-01-30T16:51:03.721" v="456" actId="2711"/>
          <ac:spMkLst>
            <pc:docMk/>
            <pc:sldMk cId="2244680691" sldId="838840619"/>
            <ac:spMk id="2" creationId="{0B1A84C0-6529-D9E2-225F-8B7E4F28F674}"/>
          </ac:spMkLst>
        </pc:spChg>
        <pc:picChg chg="add mod ord">
          <ac:chgData name="Charlotte Spendley" userId="eb1f09bf-80df-460d-88e2-9a56221addcd" providerId="ADAL" clId="{E76EDD91-33AD-4A27-85AE-95D0892247EA}" dt="2026-01-30T16:50:32.819" v="455" actId="1076"/>
          <ac:picMkLst>
            <pc:docMk/>
            <pc:sldMk cId="2244680691" sldId="838840619"/>
            <ac:picMk id="15" creationId="{837EB4B7-ED4B-A5A2-DF3C-EDA3C8AE4686}"/>
          </ac:picMkLst>
        </pc:picChg>
        <pc:picChg chg="add mod">
          <ac:chgData name="Charlotte Spendley" userId="eb1f09bf-80df-460d-88e2-9a56221addcd" providerId="ADAL" clId="{E76EDD91-33AD-4A27-85AE-95D0892247EA}" dt="2026-01-30T16:50:31.092" v="454" actId="1076"/>
          <ac:picMkLst>
            <pc:docMk/>
            <pc:sldMk cId="2244680691" sldId="838840619"/>
            <ac:picMk id="17" creationId="{7BEB2BD3-FF29-0156-7662-CBF3EA9CE8A5}"/>
          </ac:picMkLst>
        </pc:picChg>
      </pc:sldChg>
      <pc:sldChg chg="addSp delSp modSp add mod modClrScheme chgLayout modNotesTx">
        <pc:chgData name="Charlotte Spendley" userId="eb1f09bf-80df-460d-88e2-9a56221addcd" providerId="ADAL" clId="{E76EDD91-33AD-4A27-85AE-95D0892247EA}" dt="2026-02-04T10:33:25.775" v="5650" actId="20577"/>
        <pc:sldMkLst>
          <pc:docMk/>
          <pc:sldMk cId="907344066" sldId="838840620"/>
        </pc:sldMkLst>
        <pc:spChg chg="mod ord">
          <ac:chgData name="Charlotte Spendley" userId="eb1f09bf-80df-460d-88e2-9a56221addcd" providerId="ADAL" clId="{E76EDD91-33AD-4A27-85AE-95D0892247EA}" dt="2026-02-03T12:50:54.037" v="1526" actId="700"/>
          <ac:spMkLst>
            <pc:docMk/>
            <pc:sldMk cId="907344066" sldId="838840620"/>
            <ac:spMk id="2" creationId="{D84FB4C3-50C1-7B7B-71FB-301596D854AB}"/>
          </ac:spMkLst>
        </pc:spChg>
        <pc:spChg chg="del">
          <ac:chgData name="Charlotte Spendley" userId="eb1f09bf-80df-460d-88e2-9a56221addcd" providerId="ADAL" clId="{E76EDD91-33AD-4A27-85AE-95D0892247EA}" dt="2026-02-03T10:27:02.126" v="1234"/>
          <ac:spMkLst>
            <pc:docMk/>
            <pc:sldMk cId="907344066" sldId="838840620"/>
            <ac:spMk id="3" creationId="{A4CAA91D-198E-B004-E1D0-7DC91FD6AA83}"/>
          </ac:spMkLst>
        </pc:spChg>
        <pc:spChg chg="mod ord">
          <ac:chgData name="Charlotte Spendley" userId="eb1f09bf-80df-460d-88e2-9a56221addcd" providerId="ADAL" clId="{E76EDD91-33AD-4A27-85AE-95D0892247EA}" dt="2026-02-03T12:50:54.037" v="1526" actId="700"/>
          <ac:spMkLst>
            <pc:docMk/>
            <pc:sldMk cId="907344066" sldId="838840620"/>
            <ac:spMk id="4" creationId="{5C7D96D1-D5B8-E25D-7484-96C921496BCB}"/>
          </ac:spMkLst>
        </pc:spChg>
        <pc:spChg chg="del">
          <ac:chgData name="Charlotte Spendley" userId="eb1f09bf-80df-460d-88e2-9a56221addcd" providerId="ADAL" clId="{E76EDD91-33AD-4A27-85AE-95D0892247EA}" dt="2026-02-03T10:30:05.323" v="1451" actId="478"/>
          <ac:spMkLst>
            <pc:docMk/>
            <pc:sldMk cId="907344066" sldId="838840620"/>
            <ac:spMk id="5" creationId="{82C36BBC-23D6-CCE6-B956-449E53E7EBB4}"/>
          </ac:spMkLst>
        </pc:spChg>
        <pc:spChg chg="add del mod ord">
          <ac:chgData name="Charlotte Spendley" userId="eb1f09bf-80df-460d-88e2-9a56221addcd" providerId="ADAL" clId="{E76EDD91-33AD-4A27-85AE-95D0892247EA}" dt="2026-02-03T12:50:54.037" v="1526" actId="700"/>
          <ac:spMkLst>
            <pc:docMk/>
            <pc:sldMk cId="907344066" sldId="838840620"/>
            <ac:spMk id="6" creationId="{4A70F9C0-8F8A-B49B-19E2-C8B6315E056F}"/>
          </ac:spMkLst>
        </pc:spChg>
        <pc:spChg chg="add del mod ord">
          <ac:chgData name="Charlotte Spendley" userId="eb1f09bf-80df-460d-88e2-9a56221addcd" providerId="ADAL" clId="{E76EDD91-33AD-4A27-85AE-95D0892247EA}" dt="2026-02-03T12:50:54.037" v="1526" actId="700"/>
          <ac:spMkLst>
            <pc:docMk/>
            <pc:sldMk cId="907344066" sldId="838840620"/>
            <ac:spMk id="7" creationId="{BDEF5255-E735-2C1B-E1D8-FA2A31CEB477}"/>
          </ac:spMkLst>
        </pc:spChg>
        <pc:spChg chg="add mod ord">
          <ac:chgData name="Charlotte Spendley" userId="eb1f09bf-80df-460d-88e2-9a56221addcd" providerId="ADAL" clId="{E76EDD91-33AD-4A27-85AE-95D0892247EA}" dt="2026-02-03T12:52:37.727" v="1577" actId="14100"/>
          <ac:spMkLst>
            <pc:docMk/>
            <pc:sldMk cId="907344066" sldId="838840620"/>
            <ac:spMk id="8" creationId="{FD1C66FD-3DE8-7549-1D9A-ECB2315158CD}"/>
          </ac:spMkLst>
        </pc:spChg>
        <pc:spChg chg="add del mod ord">
          <ac:chgData name="Charlotte Spendley" userId="eb1f09bf-80df-460d-88e2-9a56221addcd" providerId="ADAL" clId="{E76EDD91-33AD-4A27-85AE-95D0892247EA}" dt="2026-02-03T12:51:12.020" v="1532" actId="478"/>
          <ac:spMkLst>
            <pc:docMk/>
            <pc:sldMk cId="907344066" sldId="838840620"/>
            <ac:spMk id="9" creationId="{35B3A6AB-39E1-3D37-6701-35B0DCBC1740}"/>
          </ac:spMkLst>
        </pc:spChg>
      </pc:sldChg>
      <pc:sldChg chg="addSp delSp modSp add mod modNotesTx">
        <pc:chgData name="Charlotte Spendley" userId="eb1f09bf-80df-460d-88e2-9a56221addcd" providerId="ADAL" clId="{E76EDD91-33AD-4A27-85AE-95D0892247EA}" dt="2026-02-04T10:21:19.100" v="3727" actId="313"/>
        <pc:sldMkLst>
          <pc:docMk/>
          <pc:sldMk cId="3398313708" sldId="838840622"/>
        </pc:sldMkLst>
        <pc:spChg chg="mod">
          <ac:chgData name="Charlotte Spendley" userId="eb1f09bf-80df-460d-88e2-9a56221addcd" providerId="ADAL" clId="{E76EDD91-33AD-4A27-85AE-95D0892247EA}" dt="2026-01-30T19:15:25.992" v="999" actId="14100"/>
          <ac:spMkLst>
            <pc:docMk/>
            <pc:sldMk cId="3398313708" sldId="838840622"/>
            <ac:spMk id="2" creationId="{3523F7E8-A5C5-771E-AA91-4603167F67E4}"/>
          </ac:spMkLst>
        </pc:spChg>
        <pc:spChg chg="add mod">
          <ac:chgData name="Charlotte Spendley" userId="eb1f09bf-80df-460d-88e2-9a56221addcd" providerId="ADAL" clId="{E76EDD91-33AD-4A27-85AE-95D0892247EA}" dt="2026-02-03T10:03:52.909" v="1140" actId="207"/>
          <ac:spMkLst>
            <pc:docMk/>
            <pc:sldMk cId="3398313708" sldId="838840622"/>
            <ac:spMk id="3" creationId="{7F833C25-2E67-1A95-C2CE-F19633F25779}"/>
          </ac:spMkLst>
        </pc:spChg>
        <pc:picChg chg="add mod ord">
          <ac:chgData name="Charlotte Spendley" userId="eb1f09bf-80df-460d-88e2-9a56221addcd" providerId="ADAL" clId="{E76EDD91-33AD-4A27-85AE-95D0892247EA}" dt="2026-02-03T10:03:13.642" v="1136" actId="14100"/>
          <ac:picMkLst>
            <pc:docMk/>
            <pc:sldMk cId="3398313708" sldId="838840622"/>
            <ac:picMk id="14" creationId="{149A52C1-88E8-935F-0351-F0E4868D090B}"/>
          </ac:picMkLst>
        </pc:picChg>
        <pc:picChg chg="add mod">
          <ac:chgData name="Charlotte Spendley" userId="eb1f09bf-80df-460d-88e2-9a56221addcd" providerId="ADAL" clId="{E76EDD91-33AD-4A27-85AE-95D0892247EA}" dt="2026-02-03T10:08:41.101" v="1147" actId="1076"/>
          <ac:picMkLst>
            <pc:docMk/>
            <pc:sldMk cId="3398313708" sldId="838840622"/>
            <ac:picMk id="18" creationId="{AC430028-166C-4176-6718-D19AB193972C}"/>
          </ac:picMkLst>
        </pc:picChg>
      </pc:sldChg>
      <pc:sldChg chg="addSp delSp modSp add mod ord modNotesTx">
        <pc:chgData name="Charlotte Spendley" userId="eb1f09bf-80df-460d-88e2-9a56221addcd" providerId="ADAL" clId="{E76EDD91-33AD-4A27-85AE-95D0892247EA}" dt="2026-02-04T10:13:56.982" v="2863" actId="20577"/>
        <pc:sldMkLst>
          <pc:docMk/>
          <pc:sldMk cId="0" sldId="838840624"/>
        </pc:sldMkLst>
        <pc:spChg chg="mod">
          <ac:chgData name="Charlotte Spendley" userId="eb1f09bf-80df-460d-88e2-9a56221addcd" providerId="ADAL" clId="{E76EDD91-33AD-4A27-85AE-95D0892247EA}" dt="2026-01-30T17:48:32.668" v="947" actId="2711"/>
          <ac:spMkLst>
            <pc:docMk/>
            <pc:sldMk cId="0" sldId="838840624"/>
            <ac:spMk id="2" creationId="{00000000-0000-0000-0000-000000000000}"/>
          </ac:spMkLst>
        </pc:spChg>
        <pc:spChg chg="del mod">
          <ac:chgData name="Charlotte Spendley" userId="eb1f09bf-80df-460d-88e2-9a56221addcd" providerId="ADAL" clId="{E76EDD91-33AD-4A27-85AE-95D0892247EA}" dt="2026-02-03T10:01:12.461" v="1111" actId="478"/>
          <ac:spMkLst>
            <pc:docMk/>
            <pc:sldMk cId="0" sldId="838840624"/>
            <ac:spMk id="3" creationId="{00000000-0000-0000-0000-000000000000}"/>
          </ac:spMkLst>
        </pc:spChg>
        <pc:spChg chg="del mod">
          <ac:chgData name="Charlotte Spendley" userId="eb1f09bf-80df-460d-88e2-9a56221addcd" providerId="ADAL" clId="{E76EDD91-33AD-4A27-85AE-95D0892247EA}" dt="2026-02-03T10:01:18.529" v="1113" actId="478"/>
          <ac:spMkLst>
            <pc:docMk/>
            <pc:sldMk cId="0" sldId="838840624"/>
            <ac:spMk id="4" creationId="{00000000-0000-0000-0000-000000000000}"/>
          </ac:spMkLst>
        </pc:spChg>
        <pc:spChg chg="del mod">
          <ac:chgData name="Charlotte Spendley" userId="eb1f09bf-80df-460d-88e2-9a56221addcd" providerId="ADAL" clId="{E76EDD91-33AD-4A27-85AE-95D0892247EA}" dt="2026-02-03T10:01:55.307" v="1126" actId="478"/>
          <ac:spMkLst>
            <pc:docMk/>
            <pc:sldMk cId="0" sldId="838840624"/>
            <ac:spMk id="5" creationId="{00000000-0000-0000-0000-000000000000}"/>
          </ac:spMkLst>
        </pc:spChg>
        <pc:spChg chg="del mod">
          <ac:chgData name="Charlotte Spendley" userId="eb1f09bf-80df-460d-88e2-9a56221addcd" providerId="ADAL" clId="{E76EDD91-33AD-4A27-85AE-95D0892247EA}" dt="2026-02-03T10:01:47.813" v="1124" actId="478"/>
          <ac:spMkLst>
            <pc:docMk/>
            <pc:sldMk cId="0" sldId="838840624"/>
            <ac:spMk id="6" creationId="{00000000-0000-0000-0000-000000000000}"/>
          </ac:spMkLst>
        </pc:spChg>
        <pc:spChg chg="del mod">
          <ac:chgData name="Charlotte Spendley" userId="eb1f09bf-80df-460d-88e2-9a56221addcd" providerId="ADAL" clId="{E76EDD91-33AD-4A27-85AE-95D0892247EA}" dt="2026-02-03T10:01:43.225" v="1122" actId="478"/>
          <ac:spMkLst>
            <pc:docMk/>
            <pc:sldMk cId="0" sldId="838840624"/>
            <ac:spMk id="7" creationId="{00000000-0000-0000-0000-000000000000}"/>
          </ac:spMkLst>
        </pc:spChg>
        <pc:spChg chg="del mod">
          <ac:chgData name="Charlotte Spendley" userId="eb1f09bf-80df-460d-88e2-9a56221addcd" providerId="ADAL" clId="{E76EDD91-33AD-4A27-85AE-95D0892247EA}" dt="2026-02-03T10:01:39.296" v="1120" actId="478"/>
          <ac:spMkLst>
            <pc:docMk/>
            <pc:sldMk cId="0" sldId="838840624"/>
            <ac:spMk id="8" creationId="{00000000-0000-0000-0000-000000000000}"/>
          </ac:spMkLst>
        </pc:spChg>
        <pc:spChg chg="del mod">
          <ac:chgData name="Charlotte Spendley" userId="eb1f09bf-80df-460d-88e2-9a56221addcd" providerId="ADAL" clId="{E76EDD91-33AD-4A27-85AE-95D0892247EA}" dt="2026-02-03T10:01:36.219" v="1119" actId="478"/>
          <ac:spMkLst>
            <pc:docMk/>
            <pc:sldMk cId="0" sldId="838840624"/>
            <ac:spMk id="9" creationId="{00000000-0000-0000-0000-000000000000}"/>
          </ac:spMkLst>
        </pc:spChg>
        <pc:spChg chg="add del mod">
          <ac:chgData name="Charlotte Spendley" userId="eb1f09bf-80df-460d-88e2-9a56221addcd" providerId="ADAL" clId="{E76EDD91-33AD-4A27-85AE-95D0892247EA}" dt="2026-02-03T10:01:09.683" v="1110" actId="478"/>
          <ac:spMkLst>
            <pc:docMk/>
            <pc:sldMk cId="0" sldId="838840624"/>
            <ac:spMk id="16" creationId="{4B507FD0-2D88-3DF6-1200-65C09254285E}"/>
          </ac:spMkLst>
        </pc:spChg>
        <pc:spChg chg="add del mod">
          <ac:chgData name="Charlotte Spendley" userId="eb1f09bf-80df-460d-88e2-9a56221addcd" providerId="ADAL" clId="{E76EDD91-33AD-4A27-85AE-95D0892247EA}" dt="2026-02-03T10:01:15.616" v="1112" actId="478"/>
          <ac:spMkLst>
            <pc:docMk/>
            <pc:sldMk cId="0" sldId="838840624"/>
            <ac:spMk id="17" creationId="{3037E40F-70DC-190A-682E-42D9789EEDF5}"/>
          </ac:spMkLst>
        </pc:spChg>
        <pc:spChg chg="add del mod">
          <ac:chgData name="Charlotte Spendley" userId="eb1f09bf-80df-460d-88e2-9a56221addcd" providerId="ADAL" clId="{E76EDD91-33AD-4A27-85AE-95D0892247EA}" dt="2026-02-03T10:01:53.062" v="1125" actId="478"/>
          <ac:spMkLst>
            <pc:docMk/>
            <pc:sldMk cId="0" sldId="838840624"/>
            <ac:spMk id="18" creationId="{A62641A7-FCCA-CD03-1FC1-1D9021813111}"/>
          </ac:spMkLst>
        </pc:spChg>
        <pc:spChg chg="add del mod">
          <ac:chgData name="Charlotte Spendley" userId="eb1f09bf-80df-460d-88e2-9a56221addcd" providerId="ADAL" clId="{E76EDD91-33AD-4A27-85AE-95D0892247EA}" dt="2026-02-03T10:01:45.913" v="1123" actId="478"/>
          <ac:spMkLst>
            <pc:docMk/>
            <pc:sldMk cId="0" sldId="838840624"/>
            <ac:spMk id="19" creationId="{29EB2EAF-FA3F-727D-DDD2-AA41DA528F34}"/>
          </ac:spMkLst>
        </pc:spChg>
        <pc:spChg chg="add del mod">
          <ac:chgData name="Charlotte Spendley" userId="eb1f09bf-80df-460d-88e2-9a56221addcd" providerId="ADAL" clId="{E76EDD91-33AD-4A27-85AE-95D0892247EA}" dt="2026-02-03T10:01:41.449" v="1121" actId="478"/>
          <ac:spMkLst>
            <pc:docMk/>
            <pc:sldMk cId="0" sldId="838840624"/>
            <ac:spMk id="20" creationId="{9DB3E5AB-4D28-F5E2-EE3B-9393E788F202}"/>
          </ac:spMkLst>
        </pc:spChg>
        <pc:spChg chg="add mod">
          <ac:chgData name="Charlotte Spendley" userId="eb1f09bf-80df-460d-88e2-9a56221addcd" providerId="ADAL" clId="{E76EDD91-33AD-4A27-85AE-95D0892247EA}" dt="2026-02-03T10:02:45.288" v="1134" actId="20577"/>
          <ac:spMkLst>
            <pc:docMk/>
            <pc:sldMk cId="0" sldId="838840624"/>
            <ac:spMk id="21" creationId="{7675FD9E-963D-CBFC-7825-20EA5284F618}"/>
          </ac:spMkLst>
        </pc:spChg>
        <pc:spChg chg="add mod">
          <ac:chgData name="Charlotte Spendley" userId="eb1f09bf-80df-460d-88e2-9a56221addcd" providerId="ADAL" clId="{E76EDD91-33AD-4A27-85AE-95D0892247EA}" dt="2026-02-03T10:02:50.181" v="1135" actId="20577"/>
          <ac:spMkLst>
            <pc:docMk/>
            <pc:sldMk cId="0" sldId="838840624"/>
            <ac:spMk id="22" creationId="{711F5A40-4C3B-58D9-07AB-31D118D4BE69}"/>
          </ac:spMkLst>
        </pc:spChg>
        <pc:spChg chg="add mod">
          <ac:chgData name="Charlotte Spendley" userId="eb1f09bf-80df-460d-88e2-9a56221addcd" providerId="ADAL" clId="{E76EDD91-33AD-4A27-85AE-95D0892247EA}" dt="2026-02-03T10:02:04.345" v="1127" actId="114"/>
          <ac:spMkLst>
            <pc:docMk/>
            <pc:sldMk cId="0" sldId="838840624"/>
            <ac:spMk id="23" creationId="{AD777B05-98A1-C571-9124-157C131211BB}"/>
          </ac:spMkLst>
        </pc:spChg>
        <pc:spChg chg="add mod">
          <ac:chgData name="Charlotte Spendley" userId="eb1f09bf-80df-460d-88e2-9a56221addcd" providerId="ADAL" clId="{E76EDD91-33AD-4A27-85AE-95D0892247EA}" dt="2026-02-03T10:02:07.316" v="1128" actId="114"/>
          <ac:spMkLst>
            <pc:docMk/>
            <pc:sldMk cId="0" sldId="838840624"/>
            <ac:spMk id="24" creationId="{B7668EBA-925F-2DA7-9DC3-49CBF0ABD6A8}"/>
          </ac:spMkLst>
        </pc:spChg>
        <pc:spChg chg="add mod">
          <ac:chgData name="Charlotte Spendley" userId="eb1f09bf-80df-460d-88e2-9a56221addcd" providerId="ADAL" clId="{E76EDD91-33AD-4A27-85AE-95D0892247EA}" dt="2026-02-03T10:02:10.057" v="1129" actId="114"/>
          <ac:spMkLst>
            <pc:docMk/>
            <pc:sldMk cId="0" sldId="838840624"/>
            <ac:spMk id="25" creationId="{BC7BFB9A-1ED2-791B-9E37-B49E28EC25C7}"/>
          </ac:spMkLst>
        </pc:spChg>
        <pc:spChg chg="add mod">
          <ac:chgData name="Charlotte Spendley" userId="eb1f09bf-80df-460d-88e2-9a56221addcd" providerId="ADAL" clId="{E76EDD91-33AD-4A27-85AE-95D0892247EA}" dt="2026-02-03T10:02:13.861" v="1130" actId="114"/>
          <ac:spMkLst>
            <pc:docMk/>
            <pc:sldMk cId="0" sldId="838840624"/>
            <ac:spMk id="26" creationId="{EE0DD51E-1A2E-361D-54ED-BEF14BF6FC3F}"/>
          </ac:spMkLst>
        </pc:spChg>
        <pc:spChg chg="add mod">
          <ac:chgData name="Charlotte Spendley" userId="eb1f09bf-80df-460d-88e2-9a56221addcd" providerId="ADAL" clId="{E76EDD91-33AD-4A27-85AE-95D0892247EA}" dt="2026-02-03T10:02:17.032" v="1131" actId="114"/>
          <ac:spMkLst>
            <pc:docMk/>
            <pc:sldMk cId="0" sldId="838840624"/>
            <ac:spMk id="27" creationId="{CADAE5D0-6F97-1A94-007B-1CAFF2AC327F}"/>
          </ac:spMkLst>
        </pc:spChg>
      </pc:sldChg>
      <pc:sldChg chg="addSp delSp modSp add mod setBg modNotesTx">
        <pc:chgData name="Charlotte Spendley" userId="eb1f09bf-80df-460d-88e2-9a56221addcd" providerId="ADAL" clId="{E76EDD91-33AD-4A27-85AE-95D0892247EA}" dt="2026-02-04T10:41:20.268" v="6450" actId="20577"/>
        <pc:sldMkLst>
          <pc:docMk/>
          <pc:sldMk cId="2858641563" sldId="838840625"/>
        </pc:sldMkLst>
        <pc:spChg chg="mod">
          <ac:chgData name="Charlotte Spendley" userId="eb1f09bf-80df-460d-88e2-9a56221addcd" providerId="ADAL" clId="{E76EDD91-33AD-4A27-85AE-95D0892247EA}" dt="2026-02-03T13:22:55.294" v="2154" actId="20577"/>
          <ac:spMkLst>
            <pc:docMk/>
            <pc:sldMk cId="2858641563" sldId="838840625"/>
            <ac:spMk id="2" creationId="{1BEE98EC-DB63-2E62-FD49-E873AF1939F9}"/>
          </ac:spMkLst>
        </pc:spChg>
        <pc:spChg chg="add del mod">
          <ac:chgData name="Charlotte Spendley" userId="eb1f09bf-80df-460d-88e2-9a56221addcd" providerId="ADAL" clId="{E76EDD91-33AD-4A27-85AE-95D0892247EA}" dt="2026-02-03T12:53:30.198" v="1580"/>
          <ac:spMkLst>
            <pc:docMk/>
            <pc:sldMk cId="2858641563" sldId="838840625"/>
            <ac:spMk id="3" creationId="{132C6190-218A-80DF-775D-26414ED8E1B9}"/>
          </ac:spMkLst>
        </pc:spChg>
        <pc:spChg chg="mod">
          <ac:chgData name="Charlotte Spendley" userId="eb1f09bf-80df-460d-88e2-9a56221addcd" providerId="ADAL" clId="{E76EDD91-33AD-4A27-85AE-95D0892247EA}" dt="2026-01-30T19:21:26.053" v="1084" actId="26606"/>
          <ac:spMkLst>
            <pc:docMk/>
            <pc:sldMk cId="2858641563" sldId="838840625"/>
            <ac:spMk id="4" creationId="{B59F11F6-FBA7-4BE5-6F9D-409BF9FCCBB7}"/>
          </ac:spMkLst>
        </pc:spChg>
        <pc:spChg chg="add mod">
          <ac:chgData name="Charlotte Spendley" userId="eb1f09bf-80df-460d-88e2-9a56221addcd" providerId="ADAL" clId="{E76EDD91-33AD-4A27-85AE-95D0892247EA}" dt="2026-02-03T13:24:55.126" v="2173" actId="14100"/>
          <ac:spMkLst>
            <pc:docMk/>
            <pc:sldMk cId="2858641563" sldId="838840625"/>
            <ac:spMk id="5" creationId="{2E27A8B7-0593-F40B-B4FA-A19142FB98F7}"/>
          </ac:spMkLst>
        </pc:spChg>
        <pc:picChg chg="add del mod">
          <ac:chgData name="Charlotte Spendley" userId="eb1f09bf-80df-460d-88e2-9a56221addcd" providerId="ADAL" clId="{E76EDD91-33AD-4A27-85AE-95D0892247EA}" dt="2026-02-03T12:55:03.053" v="1659" actId="478"/>
          <ac:picMkLst>
            <pc:docMk/>
            <pc:sldMk cId="2858641563" sldId="838840625"/>
            <ac:picMk id="7" creationId="{B9F1C00C-E22E-5AB8-703B-548F8A571A31}"/>
          </ac:picMkLst>
        </pc:picChg>
        <pc:picChg chg="add mod">
          <ac:chgData name="Charlotte Spendley" userId="eb1f09bf-80df-460d-88e2-9a56221addcd" providerId="ADAL" clId="{E76EDD91-33AD-4A27-85AE-95D0892247EA}" dt="2026-02-03T13:24:33.727" v="2170" actId="14100"/>
          <ac:picMkLst>
            <pc:docMk/>
            <pc:sldMk cId="2858641563" sldId="838840625"/>
            <ac:picMk id="8" creationId="{DBE98EE5-B7C0-9A1B-EDC8-DB0A9414D83C}"/>
          </ac:picMkLst>
        </pc:picChg>
      </pc:sldChg>
      <pc:sldChg chg="modSp new del mod">
        <pc:chgData name="Charlotte Spendley" userId="eb1f09bf-80df-460d-88e2-9a56221addcd" providerId="ADAL" clId="{E76EDD91-33AD-4A27-85AE-95D0892247EA}" dt="2026-02-03T12:59:43.580" v="2127" actId="2696"/>
        <pc:sldMkLst>
          <pc:docMk/>
          <pc:sldMk cId="42287454" sldId="838840626"/>
        </pc:sldMkLst>
        <pc:spChg chg="mod">
          <ac:chgData name="Charlotte Spendley" userId="eb1f09bf-80df-460d-88e2-9a56221addcd" providerId="ADAL" clId="{E76EDD91-33AD-4A27-85AE-95D0892247EA}" dt="2026-02-03T10:04:42.833" v="1143" actId="20577"/>
          <ac:spMkLst>
            <pc:docMk/>
            <pc:sldMk cId="42287454" sldId="838840626"/>
            <ac:spMk id="2" creationId="{BCA6ABC4-3D05-D708-8E40-5DBFC10F2F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8124309-E530-422D-A5E5-E9B0ACADE5DF}" type="datetimeFigureOut">
              <a:rPr lang="en-GB" smtClean="0"/>
              <a:t>04/02/2026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F025ED-9E5A-4DA6-886C-DBF4C7B3F852}" type="slidenum">
              <a:rPr lang="en-GB" smtClean="0"/>
              <a:t>‹#›</a:t>
            </a:fld>
            <a:endParaRPr lang="en-GB"/>
          </a:p>
        </p:txBody>
      </p:sp>
    </p:spTree>
    <p:extLst>
      <p:ext uri="{BB962C8B-B14F-4D97-AF65-F5344CB8AC3E}">
        <p14:creationId xmlns:p14="http://schemas.microsoft.com/office/powerpoint/2010/main" val="227943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7E66B-D706-9028-EF0C-6695C6EA8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DF19-44F3-0025-EC88-584ACBA42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F910E-C9BD-28A0-85DC-B43E63112A2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768FAB-DE61-69CB-0175-D9C3F8EE9069}"/>
              </a:ext>
            </a:extLst>
          </p:cNvPr>
          <p:cNvSpPr>
            <a:spLocks noGrp="1"/>
          </p:cNvSpPr>
          <p:nvPr>
            <p:ph type="sldNum" sz="quarter" idx="5"/>
          </p:nvPr>
        </p:nvSpPr>
        <p:spPr/>
        <p:txBody>
          <a:bodyPr/>
          <a:lstStyle/>
          <a:p>
            <a:fld id="{5BF025ED-9E5A-4DA6-886C-DBF4C7B3F852}" type="slidenum">
              <a:rPr lang="en-GB" smtClean="0"/>
              <a:t>2</a:t>
            </a:fld>
            <a:endParaRPr lang="en-GB"/>
          </a:p>
        </p:txBody>
      </p:sp>
    </p:spTree>
    <p:extLst>
      <p:ext uri="{BB962C8B-B14F-4D97-AF65-F5344CB8AC3E}">
        <p14:creationId xmlns:p14="http://schemas.microsoft.com/office/powerpoint/2010/main" val="90639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025ED-9E5A-4DA6-886C-DBF4C7B3F852}" type="slidenum">
              <a:rPr lang="en-GB" smtClean="0"/>
              <a:t>23</a:t>
            </a:fld>
            <a:endParaRPr lang="en-GB"/>
          </a:p>
        </p:txBody>
      </p:sp>
    </p:spTree>
    <p:extLst>
      <p:ext uri="{BB962C8B-B14F-4D97-AF65-F5344CB8AC3E}">
        <p14:creationId xmlns:p14="http://schemas.microsoft.com/office/powerpoint/2010/main" val="120934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537B8-2FF3-FD99-0AAF-223E73F15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E4E1B-D3DF-5091-E00A-68F6683F7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D27EB-A4C5-0FAA-6EE7-0126D65B3A7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EC74D6-4F5A-35E5-425B-2F46871076AC}"/>
              </a:ext>
            </a:extLst>
          </p:cNvPr>
          <p:cNvSpPr>
            <a:spLocks noGrp="1"/>
          </p:cNvSpPr>
          <p:nvPr>
            <p:ph type="sldNum" sz="quarter" idx="5"/>
          </p:nvPr>
        </p:nvSpPr>
        <p:spPr/>
        <p:txBody>
          <a:bodyPr/>
          <a:lstStyle/>
          <a:p>
            <a:fld id="{5BF025ED-9E5A-4DA6-886C-DBF4C7B3F852}" type="slidenum">
              <a:rPr lang="en-GB" smtClean="0"/>
              <a:t>5</a:t>
            </a:fld>
            <a:endParaRPr lang="en-GB"/>
          </a:p>
        </p:txBody>
      </p:sp>
    </p:spTree>
    <p:extLst>
      <p:ext uri="{BB962C8B-B14F-4D97-AF65-F5344CB8AC3E}">
        <p14:creationId xmlns:p14="http://schemas.microsoft.com/office/powerpoint/2010/main" val="184471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Introduction of SCP, useful to set out the financial landscape we are working within, and why we are having to be really robust (and ask you all to be really robust) in our spending decisions because it remains challenging picture</a:t>
            </a:r>
          </a:p>
          <a:p>
            <a:endParaRPr lang="en-GB"/>
          </a:p>
          <a:p>
            <a:r>
              <a:rPr lang="en-GB"/>
              <a:t>Budget set for the current financial year (runs to 31 March) assuming use £694k of reserves, as we didn’t anticipate having sufficient income to cover our costs, we are now forecast to use £1.18m, working an update to this position for March reports to Members</a:t>
            </a:r>
          </a:p>
          <a:p>
            <a:endParaRPr lang="en-GB"/>
          </a:p>
          <a:p>
            <a:r>
              <a:rPr lang="en-GB"/>
              <a:t>General reserve, which is our reserve we can use for any purpose, forecast to reduce from £5m to £2.7m, in addition to the draw from it to support our service costs this year, we had an investment which lost value and we had to abort some capital schemes which weren’t deliverable. </a:t>
            </a:r>
          </a:p>
          <a:p>
            <a:endParaRPr lang="en-GB"/>
          </a:p>
          <a:p>
            <a:r>
              <a:rPr lang="en-GB"/>
              <a:t>To put this into context the council spends over £50m p.a. on services, and has a capital programme of £124m to be delivered between 2025/29-2029/30</a:t>
            </a:r>
          </a:p>
        </p:txBody>
      </p:sp>
      <p:sp>
        <p:nvSpPr>
          <p:cNvPr id="4" name="Slide Number Placeholder 3"/>
          <p:cNvSpPr>
            <a:spLocks noGrp="1"/>
          </p:cNvSpPr>
          <p:nvPr>
            <p:ph type="sldNum" sz="quarter" idx="5"/>
          </p:nvPr>
        </p:nvSpPr>
        <p:spPr/>
        <p:txBody>
          <a:bodyPr/>
          <a:lstStyle/>
          <a:p>
            <a:fld id="{5BF025ED-9E5A-4DA6-886C-DBF4C7B3F852}" type="slidenum">
              <a:rPr lang="en-GB" smtClean="0"/>
              <a:t>7</a:t>
            </a:fld>
            <a:endParaRPr lang="en-GB"/>
          </a:p>
        </p:txBody>
      </p:sp>
    </p:spTree>
    <p:extLst>
      <p:ext uri="{BB962C8B-B14F-4D97-AF65-F5344CB8AC3E}">
        <p14:creationId xmlns:p14="http://schemas.microsoft.com/office/powerpoint/2010/main" val="50981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Lengthy process, significant member input and consultation.  This year much lower levels of public engagement on the proposals, 83 comparative to 1300 the prior year.</a:t>
            </a:r>
          </a:p>
        </p:txBody>
      </p:sp>
      <p:sp>
        <p:nvSpPr>
          <p:cNvPr id="4" name="Slide Number Placeholder 3"/>
          <p:cNvSpPr>
            <a:spLocks noGrp="1"/>
          </p:cNvSpPr>
          <p:nvPr>
            <p:ph type="sldNum" sz="quarter" idx="5"/>
          </p:nvPr>
        </p:nvSpPr>
        <p:spPr/>
        <p:txBody>
          <a:bodyPr/>
          <a:lstStyle/>
          <a:p>
            <a:fld id="{5BF025ED-9E5A-4DA6-886C-DBF4C7B3F852}" type="slidenum">
              <a:rPr lang="en-GB" smtClean="0"/>
              <a:t>8</a:t>
            </a:fld>
            <a:endParaRPr lang="en-GB"/>
          </a:p>
        </p:txBody>
      </p:sp>
    </p:spTree>
    <p:extLst>
      <p:ext uri="{BB962C8B-B14F-4D97-AF65-F5344CB8AC3E}">
        <p14:creationId xmlns:p14="http://schemas.microsoft.com/office/powerpoint/2010/main" val="2718126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57ED5-37B6-25BC-7C3A-88DB3630F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D014B-791F-7FE2-4AE4-D804AEEB6B5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311AF56-846D-B497-853A-047A7CDA74F0}"/>
              </a:ext>
            </a:extLst>
          </p:cNvPr>
          <p:cNvSpPr>
            <a:spLocks noGrp="1"/>
          </p:cNvSpPr>
          <p:nvPr>
            <p:ph type="body" idx="1"/>
          </p:nvPr>
        </p:nvSpPr>
        <p:spPr/>
        <p:txBody>
          <a:bodyPr/>
          <a:lstStyle/>
          <a:p>
            <a:r>
              <a:rPr lang="en-GB"/>
              <a:t>Much awaited FFR was published in June</a:t>
            </a:r>
          </a:p>
          <a:p>
            <a:r>
              <a:rPr lang="en-GB"/>
              <a:t>Explored the Governments proposed approach to LG funding reform from 26/27 onwards</a:t>
            </a:r>
          </a:p>
          <a:p>
            <a:r>
              <a:rPr lang="en-GB"/>
              <a:t>They committed to a fairer and simpler system</a:t>
            </a:r>
          </a:p>
          <a:p>
            <a:r>
              <a:rPr lang="en-GB"/>
              <a:t>Funding to be aligned to </a:t>
            </a:r>
            <a:r>
              <a:rPr lang="en-GB" err="1"/>
              <a:t>depreviation</a:t>
            </a:r>
            <a:r>
              <a:rPr lang="en-GB"/>
              <a:t> &amp; need, based on up to date data, with longer term settlements spanning multi-years &amp; additional flexibility</a:t>
            </a:r>
          </a:p>
          <a:p>
            <a:endParaRPr lang="en-GB"/>
          </a:p>
          <a:p>
            <a:r>
              <a:rPr lang="en-GB"/>
              <a:t>Included a  Business Rates reset – reallocation of funding across the country aligned to need, resources and growth with transitional support</a:t>
            </a:r>
          </a:p>
          <a:p>
            <a:endParaRPr lang="en-GB"/>
          </a:p>
          <a:p>
            <a:r>
              <a:rPr lang="en-GB"/>
              <a:t>LG FS</a:t>
            </a:r>
          </a:p>
          <a:p>
            <a:r>
              <a:rPr lang="en-GB"/>
              <a:t>Published just ahead of Christmas</a:t>
            </a:r>
          </a:p>
          <a:p>
            <a:r>
              <a:rPr lang="en-GB"/>
              <a:t>In line with principles of FFR</a:t>
            </a:r>
          </a:p>
          <a:p>
            <a:r>
              <a:rPr lang="en-GB"/>
              <a:t>Updated formula and underlying data</a:t>
            </a:r>
          </a:p>
          <a:p>
            <a:r>
              <a:rPr lang="en-GB"/>
              <a:t>Focused on deprivation</a:t>
            </a:r>
          </a:p>
          <a:p>
            <a:r>
              <a:rPr lang="en-GB"/>
              <a:t>3 year settlement, positive news as aids planning</a:t>
            </a:r>
          </a:p>
          <a:p>
            <a:r>
              <a:rPr lang="en-GB"/>
              <a:t>Fundamental shift in grant funding</a:t>
            </a:r>
          </a:p>
          <a:p>
            <a:r>
              <a:rPr lang="en-GB"/>
              <a:t>3% Council tax to remain limit of increases without a referendum</a:t>
            </a:r>
          </a:p>
          <a:p>
            <a:r>
              <a:rPr lang="en-GB"/>
              <a:t>We did better than anticipated in 26/27, but our settlement for the next two years is less favourable with extremely limited uplifts. </a:t>
            </a:r>
          </a:p>
        </p:txBody>
      </p:sp>
      <p:sp>
        <p:nvSpPr>
          <p:cNvPr id="4" name="Slide Number Placeholder 3">
            <a:extLst>
              <a:ext uri="{FF2B5EF4-FFF2-40B4-BE49-F238E27FC236}">
                <a16:creationId xmlns:a16="http://schemas.microsoft.com/office/drawing/2014/main" id="{BA552F1B-F328-5F39-D925-344D766E4B22}"/>
              </a:ext>
            </a:extLst>
          </p:cNvPr>
          <p:cNvSpPr>
            <a:spLocks noGrp="1"/>
          </p:cNvSpPr>
          <p:nvPr>
            <p:ph type="sldNum" sz="quarter" idx="5"/>
          </p:nvPr>
        </p:nvSpPr>
        <p:spPr/>
        <p:txBody>
          <a:bodyPr/>
          <a:lstStyle/>
          <a:p>
            <a:fld id="{5BF025ED-9E5A-4DA6-886C-DBF4C7B3F852}" type="slidenum">
              <a:rPr lang="en-GB" smtClean="0"/>
              <a:t>9</a:t>
            </a:fld>
            <a:endParaRPr lang="en-GB"/>
          </a:p>
        </p:txBody>
      </p:sp>
    </p:spTree>
    <p:extLst>
      <p:ext uri="{BB962C8B-B14F-4D97-AF65-F5344CB8AC3E}">
        <p14:creationId xmlns:p14="http://schemas.microsoft.com/office/powerpoint/2010/main" val="426703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setting this budget in a time that many pressures remain</a:t>
            </a:r>
          </a:p>
          <a:p>
            <a:endParaRPr lang="en-GB"/>
          </a:p>
          <a:p>
            <a:r>
              <a:rPr lang="en-GB"/>
              <a:t>Demand led services such as homelessness and resulting TA pressures continue to increase</a:t>
            </a:r>
          </a:p>
          <a:p>
            <a:r>
              <a:rPr lang="en-GB"/>
              <a:t>From 1 April Council is required to roll out new food waste service, costs circa £1m in service costs</a:t>
            </a:r>
          </a:p>
          <a:p>
            <a:endParaRPr lang="en-GB"/>
          </a:p>
          <a:p>
            <a:r>
              <a:rPr lang="en-GB"/>
              <a:t>We are reliant on our fees &amp; charges which account for around 20% of our overall income annually, but they are subject to external factors affecting the levels achieved annually, to good examples of this are planning income which is heavily reliant on the buoyancy of the housing market and broader economic climate of the country.  And parking income which is affected by seasonal weather.  </a:t>
            </a:r>
          </a:p>
          <a:p>
            <a:endParaRPr lang="en-GB"/>
          </a:p>
          <a:p>
            <a:r>
              <a:rPr lang="en-GB"/>
              <a:t>Naturally our cost base is rising due to contractual and staff pay inflation, emerging growth areas like cyber attack prevention measures.  Additionally the 26/27 budget also sees the council holding less cash balances and more debt, affecting our financing costs. </a:t>
            </a:r>
          </a:p>
          <a:p>
            <a:endParaRPr lang="en-GB"/>
          </a:p>
          <a:p>
            <a:r>
              <a:rPr lang="en-GB"/>
              <a:t>We remain restricted in the levels of council tax we can raise from residents.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light of LGR the capital programme has been reviewed and will remain focused on the schemes we already have underway and are committed to delivering, providing the best legacy for rother and our residents. </a:t>
            </a:r>
          </a:p>
          <a:p>
            <a:endParaRPr lang="en-GB"/>
          </a:p>
        </p:txBody>
      </p:sp>
      <p:sp>
        <p:nvSpPr>
          <p:cNvPr id="4" name="Slide Number Placeholder 3"/>
          <p:cNvSpPr>
            <a:spLocks noGrp="1"/>
          </p:cNvSpPr>
          <p:nvPr>
            <p:ph type="sldNum" sz="quarter" idx="5"/>
          </p:nvPr>
        </p:nvSpPr>
        <p:spPr/>
        <p:txBody>
          <a:bodyPr/>
          <a:lstStyle/>
          <a:p>
            <a:fld id="{5BF025ED-9E5A-4DA6-886C-DBF4C7B3F852}" type="slidenum">
              <a:rPr lang="en-GB" smtClean="0"/>
              <a:t>10</a:t>
            </a:fld>
            <a:endParaRPr lang="en-GB"/>
          </a:p>
        </p:txBody>
      </p:sp>
    </p:spTree>
    <p:extLst>
      <p:ext uri="{BB962C8B-B14F-4D97-AF65-F5344CB8AC3E}">
        <p14:creationId xmlns:p14="http://schemas.microsoft.com/office/powerpoint/2010/main" val="22151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 now the good news!</a:t>
            </a:r>
          </a:p>
          <a:p>
            <a:r>
              <a:rPr lang="en-GB"/>
              <a:t>Despite that challenging environment, for the coming financial year I am very pleased to say we have balanced the budget without the use of reserves for the first time in a couple of years. </a:t>
            </a:r>
          </a:p>
          <a:p>
            <a:r>
              <a:rPr lang="en-GB"/>
              <a:t>This is no mean feat!. </a:t>
            </a:r>
          </a:p>
          <a:p>
            <a:endParaRPr lang="en-GB"/>
          </a:p>
          <a:p>
            <a:r>
              <a:rPr lang="en-GB"/>
              <a:t>We have also modelled the position for the following two financial years (27/28 and 28/29) and as I mentioned before that is more difficult to balance without the use of reserves, so our continued diligence is really important, as we want to see out RDC’s term and remain financially sound, ideally with some reserves (even a modest sum) available to transfer to the new authority. </a:t>
            </a:r>
          </a:p>
          <a:p>
            <a:endParaRPr lang="en-GB"/>
          </a:p>
          <a:p>
            <a:r>
              <a:rPr lang="en-GB"/>
              <a:t>The balanced budget, is the culmination not just of a better than anticipated settlement from the government, but also the hugely detailed and significant work undertaken by all departments over the last three years particularly to reduce costs and maximise income. Over £3m has been saved over this time.  </a:t>
            </a:r>
          </a:p>
          <a:p>
            <a:endParaRPr lang="en-GB"/>
          </a:p>
          <a:p>
            <a:r>
              <a:rPr lang="en-GB"/>
              <a:t>I would like to thank all involved in both the budget challenge, detailed budget, and on the ground delivery of these savings.  </a:t>
            </a:r>
          </a:p>
          <a:p>
            <a:endParaRPr lang="en-GB"/>
          </a:p>
          <a:p>
            <a:r>
              <a:rPr lang="en-GB"/>
              <a:t>You can all make a difference, in challenging yourself whenever we spend.  </a:t>
            </a:r>
          </a:p>
          <a:p>
            <a:endParaRPr lang="en-GB"/>
          </a:p>
          <a:p>
            <a:r>
              <a:rPr lang="en-GB"/>
              <a:t>Thank you to </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5BF025ED-9E5A-4DA6-886C-DBF4C7B3F852}" type="slidenum">
              <a:rPr lang="en-GB" smtClean="0"/>
              <a:t>11</a:t>
            </a:fld>
            <a:endParaRPr lang="en-GB"/>
          </a:p>
        </p:txBody>
      </p:sp>
    </p:spTree>
    <p:extLst>
      <p:ext uri="{BB962C8B-B14F-4D97-AF65-F5344CB8AC3E}">
        <p14:creationId xmlns:p14="http://schemas.microsoft.com/office/powerpoint/2010/main" val="30668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587311-D811-4957-85EC-2B31C789509E}" type="slidenum">
              <a:rPr lang="en-GB" smtClean="0"/>
              <a:t>15</a:t>
            </a:fld>
            <a:endParaRPr lang="en-GB"/>
          </a:p>
        </p:txBody>
      </p:sp>
    </p:spTree>
    <p:extLst>
      <p:ext uri="{BB962C8B-B14F-4D97-AF65-F5344CB8AC3E}">
        <p14:creationId xmlns:p14="http://schemas.microsoft.com/office/powerpoint/2010/main" val="305314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587311-D811-4957-85EC-2B31C789509E}" type="slidenum">
              <a:rPr lang="en-GB" smtClean="0"/>
              <a:t>16</a:t>
            </a:fld>
            <a:endParaRPr lang="en-GB"/>
          </a:p>
        </p:txBody>
      </p:sp>
    </p:spTree>
    <p:extLst>
      <p:ext uri="{BB962C8B-B14F-4D97-AF65-F5344CB8AC3E}">
        <p14:creationId xmlns:p14="http://schemas.microsoft.com/office/powerpoint/2010/main" val="42391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CB2E-42E2-4AA2-5352-3974DA1B93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A5B966-4A18-15FD-6653-0CEEE3E9E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9B05CE-D71C-4990-636D-6BF54A691F66}"/>
              </a:ext>
            </a:extLst>
          </p:cNvPr>
          <p:cNvSpPr>
            <a:spLocks noGrp="1"/>
          </p:cNvSpPr>
          <p:nvPr>
            <p:ph type="dt" sz="half" idx="10"/>
          </p:nvPr>
        </p:nvSpPr>
        <p:spPr/>
        <p:txBody>
          <a:bodyPr/>
          <a:lstStyle/>
          <a:p>
            <a:fld id="{0CB714F5-4F05-4ABD-9F07-63C1CC73C624}" type="datetime1">
              <a:rPr lang="en-GB" smtClean="0"/>
              <a:t>04/02/2026</a:t>
            </a:fld>
            <a:endParaRPr lang="en-GB"/>
          </a:p>
        </p:txBody>
      </p:sp>
      <p:sp>
        <p:nvSpPr>
          <p:cNvPr id="5" name="Footer Placeholder 4">
            <a:extLst>
              <a:ext uri="{FF2B5EF4-FFF2-40B4-BE49-F238E27FC236}">
                <a16:creationId xmlns:a16="http://schemas.microsoft.com/office/drawing/2014/main" id="{CD2637B1-9888-2D4E-3110-4D98DD5D30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E030E3-B8D8-79A3-106D-2D6B53C55E28}"/>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2815616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DDA3-9BE3-48A6-E651-9DB1A62D96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9F73CB-C502-2691-56DA-5DE2951B7A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A462AE-E4EC-2A86-D7EE-A95828B3E76D}"/>
              </a:ext>
            </a:extLst>
          </p:cNvPr>
          <p:cNvSpPr>
            <a:spLocks noGrp="1"/>
          </p:cNvSpPr>
          <p:nvPr>
            <p:ph type="dt" sz="half" idx="10"/>
          </p:nvPr>
        </p:nvSpPr>
        <p:spPr/>
        <p:txBody>
          <a:bodyPr/>
          <a:lstStyle/>
          <a:p>
            <a:fld id="{F1A2F11A-EA7C-4DE0-A90B-6168B3F7EAB3}" type="datetime1">
              <a:rPr lang="en-GB" smtClean="0"/>
              <a:t>04/02/2026</a:t>
            </a:fld>
            <a:endParaRPr lang="en-GB"/>
          </a:p>
        </p:txBody>
      </p:sp>
      <p:sp>
        <p:nvSpPr>
          <p:cNvPr id="5" name="Footer Placeholder 4">
            <a:extLst>
              <a:ext uri="{FF2B5EF4-FFF2-40B4-BE49-F238E27FC236}">
                <a16:creationId xmlns:a16="http://schemas.microsoft.com/office/drawing/2014/main" id="{9A90EA7E-91A4-A4CC-640C-3D8126C37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00504-1C04-8AEE-7865-85AD665C3059}"/>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3434183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372A6-DAEF-A6DC-4105-07C34F94AF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E20DDA-121E-1832-787C-8F6ED585D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753A9-6704-19EE-E280-370D566EF64D}"/>
              </a:ext>
            </a:extLst>
          </p:cNvPr>
          <p:cNvSpPr>
            <a:spLocks noGrp="1"/>
          </p:cNvSpPr>
          <p:nvPr>
            <p:ph type="dt" sz="half" idx="10"/>
          </p:nvPr>
        </p:nvSpPr>
        <p:spPr/>
        <p:txBody>
          <a:bodyPr/>
          <a:lstStyle/>
          <a:p>
            <a:fld id="{3F911034-0BCD-48BC-A809-A292F6A49A48}" type="datetime1">
              <a:rPr lang="en-GB" smtClean="0"/>
              <a:t>04/02/2026</a:t>
            </a:fld>
            <a:endParaRPr lang="en-GB"/>
          </a:p>
        </p:txBody>
      </p:sp>
      <p:sp>
        <p:nvSpPr>
          <p:cNvPr id="5" name="Footer Placeholder 4">
            <a:extLst>
              <a:ext uri="{FF2B5EF4-FFF2-40B4-BE49-F238E27FC236}">
                <a16:creationId xmlns:a16="http://schemas.microsoft.com/office/drawing/2014/main" id="{26EC8D5D-ACCA-1CF7-5C5F-C4A7F287DB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9AA118-8BBB-9F7F-CB54-75B8F101E7A1}"/>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2596365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594" indent="-228594">
              <a:buFont typeface="Wingdings" panose="05000000000000000000" pitchFamily="2" charset="2"/>
              <a:buChar char="§"/>
              <a:defRPr sz="2800"/>
            </a:lvl1pPr>
            <a:lvl2pPr marL="685783" indent="-228594">
              <a:buFont typeface="Wingdings" panose="05000000000000000000" pitchFamily="2" charset="2"/>
              <a:buChar char="§"/>
              <a:defRPr/>
            </a:lvl2pPr>
            <a:lvl3pPr marL="1142971" indent="-228594">
              <a:buFont typeface="Wingdings" panose="05000000000000000000" pitchFamily="2" charset="2"/>
              <a:buChar char="§"/>
              <a:defRPr/>
            </a:lvl3pPr>
            <a:lvl4pPr marL="1600160" indent="-228594">
              <a:buFont typeface="Wingdings" panose="05000000000000000000" pitchFamily="2" charset="2"/>
              <a:buChar char="§"/>
              <a:defRPr/>
            </a:lvl4pPr>
            <a:lvl5pPr marL="2057349" indent="-228594">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1496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34B3-6D04-818E-32E7-F26E04B71E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8AC8AA-DD47-957C-A6B1-DF44B8C818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E16637-2AE5-DF51-681A-26CBAA476EE7}"/>
              </a:ext>
            </a:extLst>
          </p:cNvPr>
          <p:cNvSpPr>
            <a:spLocks noGrp="1"/>
          </p:cNvSpPr>
          <p:nvPr>
            <p:ph type="dt" sz="half" idx="10"/>
          </p:nvPr>
        </p:nvSpPr>
        <p:spPr/>
        <p:txBody>
          <a:bodyPr/>
          <a:lstStyle/>
          <a:p>
            <a:fld id="{AC7DA63F-8482-471F-A207-67723ADB8817}" type="datetime1">
              <a:rPr lang="en-GB" smtClean="0"/>
              <a:t>04/02/2026</a:t>
            </a:fld>
            <a:endParaRPr lang="en-GB"/>
          </a:p>
        </p:txBody>
      </p:sp>
      <p:sp>
        <p:nvSpPr>
          <p:cNvPr id="5" name="Footer Placeholder 4">
            <a:extLst>
              <a:ext uri="{FF2B5EF4-FFF2-40B4-BE49-F238E27FC236}">
                <a16:creationId xmlns:a16="http://schemas.microsoft.com/office/drawing/2014/main" id="{C3C2148F-FAF6-ADBC-20C7-F7D10B8B7E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4BF66-FCC6-4A1D-1CF6-0A00BD2FF119}"/>
              </a:ext>
            </a:extLst>
          </p:cNvPr>
          <p:cNvSpPr>
            <a:spLocks noGrp="1"/>
          </p:cNvSpPr>
          <p:nvPr>
            <p:ph type="sldNum" sz="quarter" idx="12"/>
          </p:nvPr>
        </p:nvSpPr>
        <p:spPr/>
        <p:txBody>
          <a:bodyPr/>
          <a:lstStyle/>
          <a:p>
            <a:fld id="{98538472-E265-4947-B447-499E01CDAADD}" type="slidenum">
              <a:rPr lang="en-GB" smtClean="0"/>
              <a:t>‹#›</a:t>
            </a:fld>
            <a:endParaRPr lang="en-GB"/>
          </a:p>
        </p:txBody>
      </p:sp>
      <p:sp>
        <p:nvSpPr>
          <p:cNvPr id="8" name="Picture Placeholder 7">
            <a:extLst>
              <a:ext uri="{FF2B5EF4-FFF2-40B4-BE49-F238E27FC236}">
                <a16:creationId xmlns:a16="http://schemas.microsoft.com/office/drawing/2014/main" id="{6D55F828-8C32-039C-454E-DEEECB16ABCF}"/>
              </a:ext>
            </a:extLst>
          </p:cNvPr>
          <p:cNvSpPr>
            <a:spLocks noGrp="1"/>
          </p:cNvSpPr>
          <p:nvPr>
            <p:ph type="pic" sz="quarter" idx="13"/>
          </p:nvPr>
        </p:nvSpPr>
        <p:spPr>
          <a:xfrm>
            <a:off x="7519988" y="2281238"/>
            <a:ext cx="3506787" cy="3294062"/>
          </a:xfrm>
        </p:spPr>
        <p:txBody>
          <a:bodyPr/>
          <a:lstStyle/>
          <a:p>
            <a:endParaRPr lang="en-GB"/>
          </a:p>
        </p:txBody>
      </p:sp>
    </p:spTree>
    <p:extLst>
      <p:ext uri="{BB962C8B-B14F-4D97-AF65-F5344CB8AC3E}">
        <p14:creationId xmlns:p14="http://schemas.microsoft.com/office/powerpoint/2010/main" val="10374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E4A4-C904-B6DA-9592-B06F1941CB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81A1E4-7501-0B7B-666E-29F863E848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4C4CB-62C6-B79E-CDE9-29368C4F75E2}"/>
              </a:ext>
            </a:extLst>
          </p:cNvPr>
          <p:cNvSpPr>
            <a:spLocks noGrp="1"/>
          </p:cNvSpPr>
          <p:nvPr>
            <p:ph type="dt" sz="half" idx="10"/>
          </p:nvPr>
        </p:nvSpPr>
        <p:spPr/>
        <p:txBody>
          <a:bodyPr/>
          <a:lstStyle/>
          <a:p>
            <a:fld id="{EB9B977E-4435-4166-9B0A-729D400300EB}" type="datetime1">
              <a:rPr lang="en-GB" smtClean="0"/>
              <a:t>04/02/2026</a:t>
            </a:fld>
            <a:endParaRPr lang="en-GB"/>
          </a:p>
        </p:txBody>
      </p:sp>
      <p:sp>
        <p:nvSpPr>
          <p:cNvPr id="5" name="Footer Placeholder 4">
            <a:extLst>
              <a:ext uri="{FF2B5EF4-FFF2-40B4-BE49-F238E27FC236}">
                <a16:creationId xmlns:a16="http://schemas.microsoft.com/office/drawing/2014/main" id="{B4DCF77C-23F9-5505-D49B-89488BA486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9FC1E6-C225-4540-AEB2-CECF6D17E2C7}"/>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84384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47DA-DC2B-564A-23FD-9BC1E5329C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54FAE4-63EC-A2BA-F0E6-0455434FCB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6A21ED-34DC-66D6-8831-FD41131D1F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843159-20CA-7FD3-2F37-2A5E26B98F06}"/>
              </a:ext>
            </a:extLst>
          </p:cNvPr>
          <p:cNvSpPr>
            <a:spLocks noGrp="1"/>
          </p:cNvSpPr>
          <p:nvPr>
            <p:ph type="dt" sz="half" idx="10"/>
          </p:nvPr>
        </p:nvSpPr>
        <p:spPr/>
        <p:txBody>
          <a:bodyPr/>
          <a:lstStyle/>
          <a:p>
            <a:fld id="{36C6EAE6-D238-402F-8F79-4BF8CE4F0819}" type="datetime1">
              <a:rPr lang="en-GB" smtClean="0"/>
              <a:t>04/02/2026</a:t>
            </a:fld>
            <a:endParaRPr lang="en-GB"/>
          </a:p>
        </p:txBody>
      </p:sp>
      <p:sp>
        <p:nvSpPr>
          <p:cNvPr id="6" name="Footer Placeholder 5">
            <a:extLst>
              <a:ext uri="{FF2B5EF4-FFF2-40B4-BE49-F238E27FC236}">
                <a16:creationId xmlns:a16="http://schemas.microsoft.com/office/drawing/2014/main" id="{B095C5EC-EF60-2D07-D871-D4F0BA2C50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34F0CD-593B-FD78-C88C-2B678EBF9E54}"/>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221085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6BE-5ACA-F80E-9703-459041D68E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DDC4F1-D8E8-C1A4-D577-94B676A7B4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C63444-BC14-C12D-B665-9C507CC53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1AF6950-2332-A14F-B6DF-7CAD83D25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6E1BA-904E-3628-69DA-FEE004BEE7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D29F72-6E59-3F1B-6574-FDE5E147A157}"/>
              </a:ext>
            </a:extLst>
          </p:cNvPr>
          <p:cNvSpPr>
            <a:spLocks noGrp="1"/>
          </p:cNvSpPr>
          <p:nvPr>
            <p:ph type="dt" sz="half" idx="10"/>
          </p:nvPr>
        </p:nvSpPr>
        <p:spPr/>
        <p:txBody>
          <a:bodyPr/>
          <a:lstStyle/>
          <a:p>
            <a:fld id="{691E51CD-5512-4B7B-9A7D-F06BD2828637}" type="datetime1">
              <a:rPr lang="en-GB" smtClean="0"/>
              <a:t>04/02/2026</a:t>
            </a:fld>
            <a:endParaRPr lang="en-GB"/>
          </a:p>
        </p:txBody>
      </p:sp>
      <p:sp>
        <p:nvSpPr>
          <p:cNvPr id="8" name="Footer Placeholder 7">
            <a:extLst>
              <a:ext uri="{FF2B5EF4-FFF2-40B4-BE49-F238E27FC236}">
                <a16:creationId xmlns:a16="http://schemas.microsoft.com/office/drawing/2014/main" id="{D3BFFEC5-8227-0327-F2D9-72F158F18A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D0C0D7-D0AA-904A-688E-82D82EB2B711}"/>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423848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5EF2-4671-7C23-3E9E-67B5F53049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32869B-ECEA-6356-8FED-37314266834A}"/>
              </a:ext>
            </a:extLst>
          </p:cNvPr>
          <p:cNvSpPr>
            <a:spLocks noGrp="1"/>
          </p:cNvSpPr>
          <p:nvPr>
            <p:ph type="dt" sz="half" idx="10"/>
          </p:nvPr>
        </p:nvSpPr>
        <p:spPr/>
        <p:txBody>
          <a:bodyPr/>
          <a:lstStyle/>
          <a:p>
            <a:fld id="{BDCEEB79-38BE-4E13-BE0E-67435FDA7E90}" type="datetime1">
              <a:rPr lang="en-GB" smtClean="0"/>
              <a:t>04/02/2026</a:t>
            </a:fld>
            <a:endParaRPr lang="en-GB"/>
          </a:p>
        </p:txBody>
      </p:sp>
      <p:sp>
        <p:nvSpPr>
          <p:cNvPr id="4" name="Footer Placeholder 3">
            <a:extLst>
              <a:ext uri="{FF2B5EF4-FFF2-40B4-BE49-F238E27FC236}">
                <a16:creationId xmlns:a16="http://schemas.microsoft.com/office/drawing/2014/main" id="{396B48BB-AE3C-77D3-199E-26DF648198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0D13B2-8637-0B29-15B2-9AB01CA9D45A}"/>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384471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576C1-837F-EF41-D3E2-B71416B14BEE}"/>
              </a:ext>
            </a:extLst>
          </p:cNvPr>
          <p:cNvSpPr>
            <a:spLocks noGrp="1"/>
          </p:cNvSpPr>
          <p:nvPr>
            <p:ph type="dt" sz="half" idx="10"/>
          </p:nvPr>
        </p:nvSpPr>
        <p:spPr/>
        <p:txBody>
          <a:bodyPr/>
          <a:lstStyle/>
          <a:p>
            <a:fld id="{2F59F442-2231-4B72-854C-2A8F575D92DB}" type="datetime1">
              <a:rPr lang="en-GB" smtClean="0"/>
              <a:t>04/02/2026</a:t>
            </a:fld>
            <a:endParaRPr lang="en-GB"/>
          </a:p>
        </p:txBody>
      </p:sp>
      <p:sp>
        <p:nvSpPr>
          <p:cNvPr id="3" name="Footer Placeholder 2">
            <a:extLst>
              <a:ext uri="{FF2B5EF4-FFF2-40B4-BE49-F238E27FC236}">
                <a16:creationId xmlns:a16="http://schemas.microsoft.com/office/drawing/2014/main" id="{F6B26DF9-6A64-867C-AEE8-AEAEB0E526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872EAE-954C-BEF9-AB80-71F339FD6B74}"/>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151200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CB0A-586C-4B64-8F2A-E069919D7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2EBC00-B35D-B720-7756-281A436C7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E5F402-83EB-0044-DB3A-06CF430E5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A49EB-32A5-FB77-CCF9-27EF24FCCDE6}"/>
              </a:ext>
            </a:extLst>
          </p:cNvPr>
          <p:cNvSpPr>
            <a:spLocks noGrp="1"/>
          </p:cNvSpPr>
          <p:nvPr>
            <p:ph type="dt" sz="half" idx="10"/>
          </p:nvPr>
        </p:nvSpPr>
        <p:spPr/>
        <p:txBody>
          <a:bodyPr/>
          <a:lstStyle/>
          <a:p>
            <a:fld id="{AB77EA4F-D1DC-4C15-B26E-4C54698B9C7D}" type="datetime1">
              <a:rPr lang="en-GB" smtClean="0"/>
              <a:t>04/02/2026</a:t>
            </a:fld>
            <a:endParaRPr lang="en-GB"/>
          </a:p>
        </p:txBody>
      </p:sp>
      <p:sp>
        <p:nvSpPr>
          <p:cNvPr id="6" name="Footer Placeholder 5">
            <a:extLst>
              <a:ext uri="{FF2B5EF4-FFF2-40B4-BE49-F238E27FC236}">
                <a16:creationId xmlns:a16="http://schemas.microsoft.com/office/drawing/2014/main" id="{51ABFBE2-8CF7-30F9-0AEC-55A4CE2909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1B1682-98CD-7D17-4527-EC24D4214B08}"/>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2482657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9E8F-5730-AB4A-A070-EEE1D932A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59B5740-78F6-88A3-43CC-8A6FB6ED7E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F2473C-1829-2B92-DAD7-77B8C250C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34049-861C-54AD-998B-49DEB1B4E05D}"/>
              </a:ext>
            </a:extLst>
          </p:cNvPr>
          <p:cNvSpPr>
            <a:spLocks noGrp="1"/>
          </p:cNvSpPr>
          <p:nvPr>
            <p:ph type="dt" sz="half" idx="10"/>
          </p:nvPr>
        </p:nvSpPr>
        <p:spPr/>
        <p:txBody>
          <a:bodyPr/>
          <a:lstStyle/>
          <a:p>
            <a:fld id="{F5003DB0-180F-4229-94AD-456412A87D2A}" type="datetime1">
              <a:rPr lang="en-GB" smtClean="0"/>
              <a:t>04/02/2026</a:t>
            </a:fld>
            <a:endParaRPr lang="en-GB"/>
          </a:p>
        </p:txBody>
      </p:sp>
      <p:sp>
        <p:nvSpPr>
          <p:cNvPr id="6" name="Footer Placeholder 5">
            <a:extLst>
              <a:ext uri="{FF2B5EF4-FFF2-40B4-BE49-F238E27FC236}">
                <a16:creationId xmlns:a16="http://schemas.microsoft.com/office/drawing/2014/main" id="{432D05AF-E8E2-CDDE-6C53-FAA8C0FD59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C757FE-252A-9B37-7DA4-2F21B645E928}"/>
              </a:ext>
            </a:extLst>
          </p:cNvPr>
          <p:cNvSpPr>
            <a:spLocks noGrp="1"/>
          </p:cNvSpPr>
          <p:nvPr>
            <p:ph type="sldNum" sz="quarter" idx="12"/>
          </p:nvPr>
        </p:nvSpPr>
        <p:spPr/>
        <p:txBody>
          <a:bodyPr/>
          <a:lstStyle/>
          <a:p>
            <a:fld id="{98538472-E265-4947-B447-499E01CDAADD}" type="slidenum">
              <a:rPr lang="en-GB" smtClean="0"/>
              <a:t>‹#›</a:t>
            </a:fld>
            <a:endParaRPr lang="en-GB"/>
          </a:p>
        </p:txBody>
      </p:sp>
    </p:spTree>
    <p:extLst>
      <p:ext uri="{BB962C8B-B14F-4D97-AF65-F5344CB8AC3E}">
        <p14:creationId xmlns:p14="http://schemas.microsoft.com/office/powerpoint/2010/main" val="106388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DEC6-EADF-C1B6-20C7-79E2B9597A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724A64-CC4C-9C28-D1ED-AB2DCE99FA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C01578-5782-768E-A5C2-9E932A95B8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86081F-A6F7-4515-8B38-F28D99C511C7}" type="datetime1">
              <a:rPr lang="en-GB" smtClean="0"/>
              <a:t>04/02/2026</a:t>
            </a:fld>
            <a:endParaRPr lang="en-GB"/>
          </a:p>
        </p:txBody>
      </p:sp>
      <p:sp>
        <p:nvSpPr>
          <p:cNvPr id="5" name="Footer Placeholder 4">
            <a:extLst>
              <a:ext uri="{FF2B5EF4-FFF2-40B4-BE49-F238E27FC236}">
                <a16:creationId xmlns:a16="http://schemas.microsoft.com/office/drawing/2014/main" id="{9DB57164-FF90-00A8-9159-560E28EAE2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06D8CE-BD8D-10B3-E22F-C1C753A950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38472-E265-4947-B447-499E01CDAADD}" type="slidenum">
              <a:rPr lang="en-GB" smtClean="0"/>
              <a:t>‹#›</a:t>
            </a:fld>
            <a:endParaRPr lang="en-GB"/>
          </a:p>
        </p:txBody>
      </p:sp>
    </p:spTree>
    <p:extLst>
      <p:ext uri="{BB962C8B-B14F-4D97-AF65-F5344CB8AC3E}">
        <p14:creationId xmlns:p14="http://schemas.microsoft.com/office/powerpoint/2010/main" val="387256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45EF8D-851B-CBEF-D8EE-896C8E265822}"/>
              </a:ext>
            </a:extLst>
          </p:cNvPr>
          <p:cNvSpPr>
            <a:spLocks noGrp="1"/>
          </p:cNvSpPr>
          <p:nvPr>
            <p:ph idx="1"/>
          </p:nvPr>
        </p:nvSpPr>
        <p:spPr>
          <a:xfrm>
            <a:off x="790474" y="2583316"/>
            <a:ext cx="10611051" cy="1691367"/>
          </a:xfrm>
        </p:spPr>
        <p:txBody>
          <a:bodyPr vert="horz" lIns="91440" tIns="45720" rIns="91440" bIns="45720" rtlCol="0" anchor="t">
            <a:normAutofit lnSpcReduction="10000"/>
          </a:bodyPr>
          <a:lstStyle/>
          <a:p>
            <a:pPr marL="0" indent="0" algn="ctr">
              <a:buNone/>
            </a:pPr>
            <a:r>
              <a:rPr lang="en-GB" sz="6000" b="1">
                <a:latin typeface="Lato" panose="020F0502020204030203" pitchFamily="34" charset="0"/>
                <a:ea typeface="Lato" panose="020F0502020204030203" pitchFamily="34" charset="0"/>
                <a:cs typeface="Lato" panose="020F0502020204030203" pitchFamily="34" charset="0"/>
              </a:rPr>
              <a:t>All Staff Briefing </a:t>
            </a:r>
          </a:p>
          <a:p>
            <a:pPr marL="0" indent="0" algn="ctr">
              <a:buNone/>
            </a:pPr>
            <a:r>
              <a:rPr lang="en-GB" sz="6000" b="1">
                <a:latin typeface="Lato" panose="020F0502020204030203" pitchFamily="34" charset="0"/>
                <a:ea typeface="Lato" panose="020F0502020204030203" pitchFamily="34" charset="0"/>
                <a:cs typeface="Lato" panose="020F0502020204030203" pitchFamily="34" charset="0"/>
              </a:rPr>
              <a:t>February 2026</a:t>
            </a:r>
            <a:endParaRPr lang="en-GB">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9715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747EB-202E-AEC9-FF49-A40D9A066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FB4C3-50C1-7B7B-71FB-301596D854AB}"/>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Financial pressures continue</a:t>
            </a:r>
          </a:p>
        </p:txBody>
      </p:sp>
      <p:sp>
        <p:nvSpPr>
          <p:cNvPr id="8" name="Content Placeholder 7">
            <a:extLst>
              <a:ext uri="{FF2B5EF4-FFF2-40B4-BE49-F238E27FC236}">
                <a16:creationId xmlns:a16="http://schemas.microsoft.com/office/drawing/2014/main" id="{FD1C66FD-3DE8-7549-1D9A-ECB2315158CD}"/>
              </a:ext>
            </a:extLst>
          </p:cNvPr>
          <p:cNvSpPr>
            <a:spLocks noGrp="1"/>
          </p:cNvSpPr>
          <p:nvPr>
            <p:ph idx="1"/>
          </p:nvPr>
        </p:nvSpPr>
        <p:spPr>
          <a:xfrm>
            <a:off x="838200" y="1532964"/>
            <a:ext cx="10515600" cy="5069541"/>
          </a:xfrm>
        </p:spPr>
        <p:txBody>
          <a:bodyPr>
            <a:normAutofit fontScale="92500" lnSpcReduction="10000"/>
          </a:bodyPr>
          <a:lstStyle/>
          <a:p>
            <a:pPr>
              <a:defRPr sz="2800" b="1">
                <a:solidFill>
                  <a:srgbClr val="0E381F"/>
                </a:solidFill>
              </a:defRPr>
            </a:pPr>
            <a:r>
              <a:rPr lang="en-GB"/>
              <a:t>🏠 Demand &amp; Service Pressures</a:t>
            </a:r>
          </a:p>
          <a:p>
            <a:pPr lvl="1">
              <a:buFont typeface="Courier New" panose="02070309020205020404" pitchFamily="49" charset="0"/>
              <a:buChar char="o"/>
              <a:defRPr sz="2000">
                <a:solidFill>
                  <a:srgbClr val="3F3F3F"/>
                </a:solidFill>
              </a:defRPr>
            </a:pPr>
            <a:r>
              <a:rPr lang="en-GB"/>
              <a:t>Homelessness &amp; Temporary Accommodation</a:t>
            </a:r>
          </a:p>
          <a:p>
            <a:pPr lvl="1">
              <a:buFont typeface="Courier New" panose="02070309020205020404" pitchFamily="49" charset="0"/>
              <a:buChar char="o"/>
              <a:defRPr sz="2000">
                <a:solidFill>
                  <a:srgbClr val="3F3F3F"/>
                </a:solidFill>
              </a:defRPr>
            </a:pPr>
            <a:r>
              <a:rPr lang="en-GB"/>
              <a:t>New Food Waste Service</a:t>
            </a:r>
          </a:p>
          <a:p>
            <a:pPr lvl="1">
              <a:buFont typeface="Courier New" panose="02070309020205020404" pitchFamily="49" charset="0"/>
              <a:buChar char="o"/>
              <a:defRPr sz="2000">
                <a:solidFill>
                  <a:srgbClr val="3F3F3F"/>
                </a:solidFill>
              </a:defRPr>
            </a:pPr>
            <a:r>
              <a:rPr lang="en-GB"/>
              <a:t>Aging estate requiring maintenance &amp; investment</a:t>
            </a:r>
          </a:p>
          <a:p>
            <a:pPr>
              <a:defRPr sz="2800" b="1">
                <a:solidFill>
                  <a:srgbClr val="0E381F"/>
                </a:solidFill>
              </a:defRPr>
            </a:pPr>
            <a:r>
              <a:rPr lang="en-GB"/>
              <a:t>📉 Income Volatility</a:t>
            </a:r>
          </a:p>
          <a:p>
            <a:pPr lvl="1">
              <a:buFont typeface="Courier New" panose="02070309020205020404" pitchFamily="49" charset="0"/>
              <a:buChar char="o"/>
              <a:defRPr sz="2000">
                <a:solidFill>
                  <a:srgbClr val="3F3F3F"/>
                </a:solidFill>
              </a:defRPr>
            </a:pPr>
            <a:r>
              <a:rPr lang="en-GB"/>
              <a:t>Planning income</a:t>
            </a:r>
          </a:p>
          <a:p>
            <a:pPr lvl="1">
              <a:buFont typeface="Courier New" panose="02070309020205020404" pitchFamily="49" charset="0"/>
              <a:buChar char="o"/>
              <a:defRPr sz="2000">
                <a:solidFill>
                  <a:srgbClr val="3F3F3F"/>
                </a:solidFill>
              </a:defRPr>
            </a:pPr>
            <a:r>
              <a:rPr lang="en-GB"/>
              <a:t>Parking income</a:t>
            </a:r>
          </a:p>
          <a:p>
            <a:pPr>
              <a:defRPr sz="2800" b="1">
                <a:solidFill>
                  <a:srgbClr val="0E381F"/>
                </a:solidFill>
              </a:defRPr>
            </a:pPr>
            <a:r>
              <a:rPr lang="en-GB"/>
              <a:t>💼 Internal Cost Pressures</a:t>
            </a:r>
          </a:p>
          <a:p>
            <a:pPr lvl="1">
              <a:buFont typeface="Courier New" panose="02070309020205020404" pitchFamily="49" charset="0"/>
              <a:buChar char="o"/>
              <a:defRPr sz="2000">
                <a:solidFill>
                  <a:srgbClr val="3F3F3F"/>
                </a:solidFill>
              </a:defRPr>
            </a:pPr>
            <a:r>
              <a:rPr lang="en-GB"/>
              <a:t>Staff pay</a:t>
            </a:r>
          </a:p>
          <a:p>
            <a:pPr lvl="1">
              <a:buFont typeface="Courier New" panose="02070309020205020404" pitchFamily="49" charset="0"/>
              <a:buChar char="o"/>
              <a:defRPr sz="2000">
                <a:solidFill>
                  <a:srgbClr val="3F3F3F"/>
                </a:solidFill>
              </a:defRPr>
            </a:pPr>
            <a:r>
              <a:rPr lang="en-GB"/>
              <a:t>Contractual inflation</a:t>
            </a:r>
          </a:p>
          <a:p>
            <a:pPr lvl="1">
              <a:buFont typeface="Courier New" panose="02070309020205020404" pitchFamily="49" charset="0"/>
              <a:buChar char="o"/>
              <a:defRPr sz="2000">
                <a:solidFill>
                  <a:srgbClr val="3F3F3F"/>
                </a:solidFill>
              </a:defRPr>
            </a:pPr>
            <a:r>
              <a:rPr lang="en-GB"/>
              <a:t>Borrowing costs</a:t>
            </a:r>
          </a:p>
          <a:p>
            <a:pPr>
              <a:defRPr sz="2800" b="1">
                <a:solidFill>
                  <a:srgbClr val="0E381F"/>
                </a:solidFill>
              </a:defRPr>
            </a:pPr>
            <a:r>
              <a:rPr lang="en-GB"/>
              <a:t>🌐 External / Environmental Challenges</a:t>
            </a:r>
          </a:p>
          <a:p>
            <a:pPr lvl="1">
              <a:buFont typeface="Courier New" panose="02070309020205020404" pitchFamily="49" charset="0"/>
              <a:buChar char="o"/>
              <a:defRPr sz="2000">
                <a:solidFill>
                  <a:srgbClr val="3F3F3F"/>
                </a:solidFill>
              </a:defRPr>
            </a:pPr>
            <a:r>
              <a:rPr lang="en-GB"/>
              <a:t>Restriction of council tax increases</a:t>
            </a:r>
          </a:p>
          <a:p>
            <a:pPr lvl="1">
              <a:buFont typeface="Courier New" panose="02070309020205020404" pitchFamily="49" charset="0"/>
              <a:buChar char="o"/>
              <a:defRPr sz="2000">
                <a:solidFill>
                  <a:srgbClr val="3F3F3F"/>
                </a:solidFill>
              </a:defRPr>
            </a:pPr>
            <a:r>
              <a:rPr lang="en-GB"/>
              <a:t>Cyber prevention</a:t>
            </a:r>
          </a:p>
        </p:txBody>
      </p:sp>
      <p:sp>
        <p:nvSpPr>
          <p:cNvPr id="4" name="Slide Number Placeholder 3">
            <a:extLst>
              <a:ext uri="{FF2B5EF4-FFF2-40B4-BE49-F238E27FC236}">
                <a16:creationId xmlns:a16="http://schemas.microsoft.com/office/drawing/2014/main" id="{5C7D96D1-D5B8-E25D-7484-96C921496BCB}"/>
              </a:ext>
            </a:extLst>
          </p:cNvPr>
          <p:cNvSpPr>
            <a:spLocks noGrp="1"/>
          </p:cNvSpPr>
          <p:nvPr>
            <p:ph type="sldNum" sz="quarter" idx="12"/>
          </p:nvPr>
        </p:nvSpPr>
        <p:spPr/>
        <p:txBody>
          <a:bodyPr/>
          <a:lstStyle/>
          <a:p>
            <a:fld id="{98538472-E265-4947-B447-499E01CDAADD}" type="slidenum">
              <a:rPr lang="en-GB" smtClean="0"/>
              <a:t>10</a:t>
            </a:fld>
            <a:endParaRPr lang="en-GB"/>
          </a:p>
        </p:txBody>
      </p:sp>
    </p:spTree>
    <p:extLst>
      <p:ext uri="{BB962C8B-B14F-4D97-AF65-F5344CB8AC3E}">
        <p14:creationId xmlns:p14="http://schemas.microsoft.com/office/powerpoint/2010/main" val="907344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211E-2069-1EA2-0432-293C35CF4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E98EC-DB63-2E62-FD49-E873AF1939F9}"/>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Balanced Budget – 2026/27 Headlines</a:t>
            </a:r>
          </a:p>
        </p:txBody>
      </p:sp>
      <p:pic>
        <p:nvPicPr>
          <p:cNvPr id="8" name="Content Placeholder 7" descr="Stones balancing on a wood">
            <a:extLst>
              <a:ext uri="{FF2B5EF4-FFF2-40B4-BE49-F238E27FC236}">
                <a16:creationId xmlns:a16="http://schemas.microsoft.com/office/drawing/2014/main" id="{DBE98EE5-B7C0-9A1B-EDC8-DB0A9414D8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2231" y="2050440"/>
            <a:ext cx="4461310" cy="2682926"/>
          </a:xfrm>
        </p:spPr>
      </p:pic>
      <p:sp>
        <p:nvSpPr>
          <p:cNvPr id="4" name="Slide Number Placeholder 3">
            <a:extLst>
              <a:ext uri="{FF2B5EF4-FFF2-40B4-BE49-F238E27FC236}">
                <a16:creationId xmlns:a16="http://schemas.microsoft.com/office/drawing/2014/main" id="{B59F11F6-FBA7-4BE5-6F9D-409BF9FCCBB7}"/>
              </a:ext>
            </a:extLst>
          </p:cNvPr>
          <p:cNvSpPr>
            <a:spLocks noGrp="1"/>
          </p:cNvSpPr>
          <p:nvPr>
            <p:ph type="sldNum" sz="quarter" idx="12"/>
          </p:nvPr>
        </p:nvSpPr>
        <p:spPr/>
        <p:txBody>
          <a:bodyPr/>
          <a:lstStyle/>
          <a:p>
            <a:fld id="{98538472-E265-4947-B447-499E01CDAADD}" type="slidenum">
              <a:rPr lang="en-GB" smtClean="0"/>
              <a:t>11</a:t>
            </a:fld>
            <a:endParaRPr lang="en-GB"/>
          </a:p>
        </p:txBody>
      </p:sp>
      <p:sp>
        <p:nvSpPr>
          <p:cNvPr id="5" name="TextBox 4">
            <a:extLst>
              <a:ext uri="{FF2B5EF4-FFF2-40B4-BE49-F238E27FC236}">
                <a16:creationId xmlns:a16="http://schemas.microsoft.com/office/drawing/2014/main" id="{2E27A8B7-0593-F40B-B4FA-A19142FB98F7}"/>
              </a:ext>
            </a:extLst>
          </p:cNvPr>
          <p:cNvSpPr txBox="1"/>
          <p:nvPr/>
        </p:nvSpPr>
        <p:spPr>
          <a:xfrm>
            <a:off x="497540" y="1932735"/>
            <a:ext cx="6817659" cy="3447098"/>
          </a:xfrm>
          <a:prstGeom prst="rect">
            <a:avLst/>
          </a:prstGeom>
          <a:noFill/>
        </p:spPr>
        <p:txBody>
          <a:bodyPr wrap="square" rtlCol="0">
            <a:spAutoFit/>
          </a:bodyPr>
          <a:lstStyle/>
          <a:p>
            <a:pPr>
              <a:defRPr sz="2400">
                <a:solidFill>
                  <a:srgbClr val="3F3F3F"/>
                </a:solidFill>
              </a:defRPr>
            </a:pPr>
            <a:r>
              <a:rPr lang="en-GB" sz="2200">
                <a:latin typeface="Arial" panose="020B0604020202020204" pitchFamily="34" charset="0"/>
                <a:cs typeface="Arial" panose="020B0604020202020204" pitchFamily="34" charset="0"/>
              </a:rPr>
              <a:t>✔️ Balanced budget achieved without using reserves</a:t>
            </a:r>
          </a:p>
          <a:p>
            <a:pPr>
              <a:defRPr sz="2400">
                <a:solidFill>
                  <a:srgbClr val="3F3F3F"/>
                </a:solidFill>
              </a:defRPr>
            </a:pPr>
            <a:endParaRPr lang="en-GB" sz="2200">
              <a:latin typeface="Arial" panose="020B0604020202020204" pitchFamily="34" charset="0"/>
              <a:cs typeface="Arial" panose="020B0604020202020204" pitchFamily="34" charset="0"/>
            </a:endParaRPr>
          </a:p>
          <a:p>
            <a:pPr>
              <a:defRPr sz="2400">
                <a:solidFill>
                  <a:srgbClr val="3F3F3F"/>
                </a:solidFill>
              </a:defRPr>
            </a:pPr>
            <a:r>
              <a:rPr lang="en-GB" sz="2200">
                <a:latin typeface="Arial" panose="020B0604020202020204" pitchFamily="34" charset="0"/>
                <a:cs typeface="Arial" panose="020B0604020202020204" pitchFamily="34" charset="0"/>
              </a:rPr>
              <a:t>💷 Council retains &lt;9% of collected Council Tax</a:t>
            </a:r>
          </a:p>
          <a:p>
            <a:pPr>
              <a:defRPr sz="2400">
                <a:solidFill>
                  <a:srgbClr val="3F3F3F"/>
                </a:solidFill>
              </a:defRPr>
            </a:pPr>
            <a:endParaRPr lang="en-GB" sz="2200">
              <a:latin typeface="Arial" panose="020B0604020202020204" pitchFamily="34" charset="0"/>
              <a:cs typeface="Arial" panose="020B0604020202020204" pitchFamily="34" charset="0"/>
            </a:endParaRPr>
          </a:p>
          <a:p>
            <a:pPr>
              <a:defRPr sz="2400">
                <a:solidFill>
                  <a:srgbClr val="3F3F3F"/>
                </a:solidFill>
              </a:defRPr>
            </a:pPr>
            <a:r>
              <a:rPr lang="en-GB" sz="2200">
                <a:latin typeface="Arial" panose="020B0604020202020204" pitchFamily="34" charset="0"/>
                <a:cs typeface="Arial" panose="020B0604020202020204" pitchFamily="34" charset="0"/>
              </a:rPr>
              <a:t>⚖️ Long-term challenges remain</a:t>
            </a:r>
          </a:p>
          <a:p>
            <a:pPr>
              <a:defRPr sz="2400">
                <a:solidFill>
                  <a:srgbClr val="3F3F3F"/>
                </a:solidFill>
              </a:defRPr>
            </a:pPr>
            <a:endParaRPr lang="en-GB" sz="2200">
              <a:latin typeface="Arial" panose="020B0604020202020204" pitchFamily="34" charset="0"/>
              <a:cs typeface="Arial" panose="020B0604020202020204" pitchFamily="34" charset="0"/>
            </a:endParaRPr>
          </a:p>
          <a:p>
            <a:pPr>
              <a:defRPr sz="2400">
                <a:solidFill>
                  <a:srgbClr val="3F3F3F"/>
                </a:solidFill>
              </a:defRPr>
            </a:pPr>
            <a:r>
              <a:rPr lang="en-GB" sz="2200">
                <a:latin typeface="Arial" panose="020B0604020202020204" pitchFamily="34" charset="0"/>
                <a:cs typeface="Arial" panose="020B0604020202020204" pitchFamily="34" charset="0"/>
              </a:rPr>
              <a:t>🤝 Collective responsibility across all services</a:t>
            </a:r>
          </a:p>
          <a:p>
            <a:pPr>
              <a:defRPr sz="2400">
                <a:solidFill>
                  <a:srgbClr val="3F3F3F"/>
                </a:solidFill>
              </a:defRPr>
            </a:pPr>
            <a:endParaRPr lang="en-GB" sz="2200">
              <a:latin typeface="Arial" panose="020B0604020202020204" pitchFamily="34" charset="0"/>
              <a:cs typeface="Arial" panose="020B0604020202020204" pitchFamily="34" charset="0"/>
            </a:endParaRPr>
          </a:p>
          <a:p>
            <a:pPr>
              <a:defRPr sz="2400">
                <a:solidFill>
                  <a:srgbClr val="3F3F3F"/>
                </a:solidFill>
              </a:defRPr>
            </a:pPr>
            <a:r>
              <a:rPr lang="en-GB" sz="2200">
                <a:latin typeface="Arial" panose="020B0604020202020204" pitchFamily="34" charset="0"/>
                <a:cs typeface="Arial" panose="020B0604020202020204" pitchFamily="34" charset="0"/>
              </a:rPr>
              <a:t>🌟 Thank you for everyone’s continued efforts</a:t>
            </a:r>
          </a:p>
          <a:p>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64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1AD2D-2515-C0CD-87A1-81C27C7CE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2DD06-CC35-3A47-BB8C-FD5E9CD13486}"/>
              </a:ext>
            </a:extLst>
          </p:cNvPr>
          <p:cNvSpPr>
            <a:spLocks noGrp="1"/>
          </p:cNvSpPr>
          <p:nvPr>
            <p:ph type="ctrTitle"/>
          </p:nvPr>
        </p:nvSpPr>
        <p:spPr>
          <a:xfrm>
            <a:off x="1227973" y="2235200"/>
            <a:ext cx="9736054" cy="2387600"/>
          </a:xfrm>
        </p:spPr>
        <p:txBody>
          <a:bodyPr>
            <a:normAutofit fontScale="90000"/>
          </a:bodyPr>
          <a:lstStyle/>
          <a:p>
            <a:r>
              <a:rPr lang="en-GB" sz="6000" b="1">
                <a:latin typeface="Arial"/>
                <a:cs typeface="Arial"/>
              </a:rPr>
              <a:t>Update on Local Government Reorganisation (LGR</a:t>
            </a:r>
            <a:r>
              <a:rPr lang="en-GB" b="1">
                <a:latin typeface="Arial"/>
                <a:cs typeface="Arial"/>
              </a:rPr>
              <a:t>) </a:t>
            </a:r>
            <a:br>
              <a:rPr lang="en-GB" sz="6000" b="1">
                <a:latin typeface="Arial" panose="020B0604020202020204" pitchFamily="34" charset="0"/>
                <a:cs typeface="Arial" panose="020B0604020202020204" pitchFamily="34" charset="0"/>
              </a:rPr>
            </a:br>
            <a:r>
              <a:rPr lang="en-GB" sz="5300">
                <a:latin typeface="Arial"/>
                <a:cs typeface="Arial"/>
              </a:rPr>
              <a:t>Lorna Ford, Chief Executive</a:t>
            </a:r>
            <a:endParaRPr lang="en-GB" sz="6000" b="1">
              <a:latin typeface="Arial"/>
              <a:cs typeface="Arial"/>
            </a:endParaRPr>
          </a:p>
        </p:txBody>
      </p:sp>
    </p:spTree>
    <p:extLst>
      <p:ext uri="{BB962C8B-B14F-4D97-AF65-F5344CB8AC3E}">
        <p14:creationId xmlns:p14="http://schemas.microsoft.com/office/powerpoint/2010/main" val="382789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1A544-5FDB-D11A-42AA-D1EB2A17B582}"/>
              </a:ext>
            </a:extLst>
          </p:cNvPr>
          <p:cNvSpPr>
            <a:spLocks noGrp="1"/>
          </p:cNvSpPr>
          <p:nvPr>
            <p:ph type="title"/>
          </p:nvPr>
        </p:nvSpPr>
        <p:spPr/>
        <p:txBody>
          <a:bodyPr/>
          <a:lstStyle/>
          <a:p>
            <a:r>
              <a:rPr lang="en-GB" b="1">
                <a:ea typeface="Calibri Light"/>
                <a:cs typeface="Calibri Light"/>
              </a:rPr>
              <a:t>LGR – how we got here...</a:t>
            </a:r>
          </a:p>
        </p:txBody>
      </p:sp>
      <p:sp>
        <p:nvSpPr>
          <p:cNvPr id="3" name="Content Placeholder 2">
            <a:extLst>
              <a:ext uri="{FF2B5EF4-FFF2-40B4-BE49-F238E27FC236}">
                <a16:creationId xmlns:a16="http://schemas.microsoft.com/office/drawing/2014/main" id="{A151BA79-D430-E1BA-EE51-C65129615521}"/>
              </a:ext>
            </a:extLst>
          </p:cNvPr>
          <p:cNvSpPr>
            <a:spLocks noGrp="1"/>
          </p:cNvSpPr>
          <p:nvPr>
            <p:ph idx="1"/>
          </p:nvPr>
        </p:nvSpPr>
        <p:spPr>
          <a:xfrm>
            <a:off x="401320" y="1757888"/>
            <a:ext cx="11719339" cy="4417598"/>
          </a:xfrm>
        </p:spPr>
        <p:txBody>
          <a:bodyPr vert="horz" lIns="91440" tIns="45720" rIns="91440" bIns="45720" rtlCol="0" anchor="t">
            <a:normAutofit/>
          </a:bodyPr>
          <a:lstStyle/>
          <a:p>
            <a:r>
              <a:rPr lang="en-GB" sz="2400" b="1">
                <a:latin typeface="Arial"/>
                <a:ea typeface="+mn-lt"/>
                <a:cs typeface="+mn-lt"/>
              </a:rPr>
              <a:t>Dec 2024:</a:t>
            </a:r>
            <a:r>
              <a:rPr lang="en-GB" sz="2400">
                <a:latin typeface="Arial"/>
                <a:ea typeface="+mn-lt"/>
                <a:cs typeface="+mn-lt"/>
              </a:rPr>
              <a:t> Government decides all two-tier areas will become unitary - replacing current county councils and district and borough councils. </a:t>
            </a:r>
            <a:endParaRPr lang="en-GB" sz="2400">
              <a:latin typeface="Arial"/>
              <a:ea typeface="Calibri" panose="020F0502020204030204"/>
              <a:cs typeface="Calibri" panose="020F0502020204030204"/>
            </a:endParaRPr>
          </a:p>
          <a:p>
            <a:r>
              <a:rPr lang="en-GB" sz="2400">
                <a:latin typeface="Arial"/>
                <a:ea typeface="+mn-lt"/>
                <a:cs typeface="+mn-lt"/>
              </a:rPr>
              <a:t>Proposals for new unitary councils (with populations of at least 500,000) to: </a:t>
            </a:r>
            <a:endParaRPr lang="en-GB" sz="2400">
              <a:latin typeface="Arial"/>
              <a:cs typeface="Arial"/>
            </a:endParaRPr>
          </a:p>
          <a:p>
            <a:pPr lvl="1">
              <a:buFont typeface="Courier New" panose="020B0604020202020204" pitchFamily="34" charset="0"/>
              <a:buChar char="o"/>
            </a:pPr>
            <a:r>
              <a:rPr lang="en-GB" sz="2000">
                <a:latin typeface="Arial"/>
                <a:ea typeface="+mn-lt"/>
                <a:cs typeface="+mn-lt"/>
              </a:rPr>
              <a:t>achieve efficiencies</a:t>
            </a:r>
            <a:endParaRPr lang="en-GB" sz="2000">
              <a:latin typeface="Arial"/>
              <a:cs typeface="Arial"/>
            </a:endParaRPr>
          </a:p>
          <a:p>
            <a:pPr lvl="1">
              <a:buFont typeface="Courier New" panose="020B0604020202020204" pitchFamily="34" charset="0"/>
              <a:buChar char="o"/>
            </a:pPr>
            <a:r>
              <a:rPr lang="en-GB" sz="2000">
                <a:latin typeface="Arial"/>
                <a:ea typeface="+mn-lt"/>
                <a:cs typeface="+mn-lt"/>
              </a:rPr>
              <a:t>improve capacity </a:t>
            </a:r>
            <a:endParaRPr lang="en-GB" sz="2000">
              <a:latin typeface="Arial"/>
              <a:cs typeface="Arial"/>
            </a:endParaRPr>
          </a:p>
          <a:p>
            <a:pPr lvl="1">
              <a:buFont typeface="Courier New" panose="020B0604020202020204" pitchFamily="34" charset="0"/>
              <a:buChar char="o"/>
            </a:pPr>
            <a:r>
              <a:rPr lang="en-GB" sz="2000">
                <a:latin typeface="Arial"/>
                <a:ea typeface="+mn-lt"/>
                <a:cs typeface="+mn-lt"/>
              </a:rPr>
              <a:t>withstand financial shocks</a:t>
            </a:r>
            <a:endParaRPr lang="en-GB" sz="2000">
              <a:latin typeface="Arial"/>
              <a:cs typeface="Arial"/>
            </a:endParaRPr>
          </a:p>
          <a:p>
            <a:pPr lvl="1">
              <a:buFont typeface="Courier New" panose="020B0604020202020204" pitchFamily="34" charset="0"/>
              <a:buChar char="o"/>
            </a:pPr>
            <a:r>
              <a:rPr lang="en-GB" sz="2000">
                <a:latin typeface="Arial"/>
                <a:ea typeface="+mn-lt"/>
                <a:cs typeface="+mn-lt"/>
              </a:rPr>
              <a:t>enable strong community connections</a:t>
            </a:r>
            <a:endParaRPr lang="en-GB" sz="2000">
              <a:latin typeface="Arial"/>
              <a:cs typeface="Arial"/>
            </a:endParaRPr>
          </a:p>
          <a:p>
            <a:pPr lvl="1">
              <a:buFont typeface="Courier New" panose="020B0604020202020204" pitchFamily="34" charset="0"/>
              <a:buChar char="o"/>
            </a:pPr>
            <a:r>
              <a:rPr lang="en-GB" sz="2000">
                <a:latin typeface="Arial"/>
                <a:ea typeface="+mn-lt"/>
                <a:cs typeface="+mn-lt"/>
              </a:rPr>
              <a:t>enable wider public service reform.</a:t>
            </a:r>
            <a:endParaRPr lang="en-GB" sz="2000">
              <a:latin typeface="Arial"/>
              <a:cs typeface="Arial"/>
            </a:endParaRPr>
          </a:p>
          <a:p>
            <a:r>
              <a:rPr lang="en-GB" sz="2400" b="1">
                <a:latin typeface="Arial"/>
                <a:ea typeface="+mn-lt"/>
                <a:cs typeface="+mn-lt"/>
              </a:rPr>
              <a:t>Feb 2025:</a:t>
            </a:r>
            <a:r>
              <a:rPr lang="en-GB" sz="2400">
                <a:latin typeface="Arial"/>
                <a:ea typeface="+mn-lt"/>
                <a:cs typeface="+mn-lt"/>
              </a:rPr>
              <a:t> East Sussex announced in fast track (Devolution Priority Programme)</a:t>
            </a:r>
            <a:r>
              <a:rPr lang="en-GB" sz="2400">
                <a:solidFill>
                  <a:srgbClr val="503B80"/>
                </a:solidFill>
                <a:latin typeface="Arial"/>
                <a:ea typeface="+mn-lt"/>
                <a:cs typeface="+mn-lt"/>
              </a:rPr>
              <a:t> </a:t>
            </a:r>
            <a:endParaRPr lang="en-GB" sz="2400">
              <a:latin typeface="Arial"/>
            </a:endParaRPr>
          </a:p>
          <a:p>
            <a:endParaRPr lang="en-GB">
              <a:ea typeface="Calibri"/>
              <a:cs typeface="Calibri"/>
            </a:endParaRPr>
          </a:p>
        </p:txBody>
      </p:sp>
      <p:sp>
        <p:nvSpPr>
          <p:cNvPr id="4" name="Slide Number Placeholder 3">
            <a:extLst>
              <a:ext uri="{FF2B5EF4-FFF2-40B4-BE49-F238E27FC236}">
                <a16:creationId xmlns:a16="http://schemas.microsoft.com/office/drawing/2014/main" id="{FF2691B5-DA7A-2D4E-B817-8DF96934010C}"/>
              </a:ext>
            </a:extLst>
          </p:cNvPr>
          <p:cNvSpPr>
            <a:spLocks noGrp="1"/>
          </p:cNvSpPr>
          <p:nvPr>
            <p:ph type="sldNum" sz="quarter" idx="12"/>
          </p:nvPr>
        </p:nvSpPr>
        <p:spPr/>
        <p:txBody>
          <a:bodyPr/>
          <a:lstStyle/>
          <a:p>
            <a:fld id="{98538472-E265-4947-B447-499E01CDAADD}" type="slidenum">
              <a:rPr lang="en-GB" smtClean="0"/>
              <a:t>13</a:t>
            </a:fld>
            <a:endParaRPr lang="en-GB"/>
          </a:p>
        </p:txBody>
      </p:sp>
    </p:spTree>
    <p:extLst>
      <p:ext uri="{BB962C8B-B14F-4D97-AF65-F5344CB8AC3E}">
        <p14:creationId xmlns:p14="http://schemas.microsoft.com/office/powerpoint/2010/main" val="419663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AA50-F912-485B-C3F7-B2C4677A9977}"/>
              </a:ext>
            </a:extLst>
          </p:cNvPr>
          <p:cNvSpPr>
            <a:spLocks noGrp="1"/>
          </p:cNvSpPr>
          <p:nvPr>
            <p:ph type="title"/>
          </p:nvPr>
        </p:nvSpPr>
        <p:spPr/>
        <p:txBody>
          <a:bodyPr/>
          <a:lstStyle/>
          <a:p>
            <a:r>
              <a:rPr lang="en-GB" b="1">
                <a:ea typeface="Calibri Light"/>
                <a:cs typeface="Calibri Light"/>
              </a:rPr>
              <a:t>LGR – how we got here... </a:t>
            </a:r>
            <a:endParaRPr lang="en-GB" b="1"/>
          </a:p>
        </p:txBody>
      </p:sp>
      <p:sp>
        <p:nvSpPr>
          <p:cNvPr id="3" name="Content Placeholder 2">
            <a:extLst>
              <a:ext uri="{FF2B5EF4-FFF2-40B4-BE49-F238E27FC236}">
                <a16:creationId xmlns:a16="http://schemas.microsoft.com/office/drawing/2014/main" id="{D089E47E-0C9F-550B-922F-FEE725DF1C3E}"/>
              </a:ext>
            </a:extLst>
          </p:cNvPr>
          <p:cNvSpPr>
            <a:spLocks noGrp="1"/>
          </p:cNvSpPr>
          <p:nvPr>
            <p:ph idx="1"/>
          </p:nvPr>
        </p:nvSpPr>
        <p:spPr/>
        <p:txBody>
          <a:bodyPr vert="horz" lIns="91440" tIns="45720" rIns="91440" bIns="45720" rtlCol="0" anchor="t">
            <a:normAutofit/>
          </a:bodyPr>
          <a:lstStyle/>
          <a:p>
            <a:r>
              <a:rPr lang="en-GB" b="1">
                <a:latin typeface="Arial"/>
                <a:ea typeface="+mn-lt"/>
                <a:cs typeface="+mn-lt"/>
              </a:rPr>
              <a:t>March 2025:</a:t>
            </a:r>
            <a:r>
              <a:rPr lang="en-GB">
                <a:latin typeface="Arial"/>
                <a:ea typeface="+mn-lt"/>
                <a:cs typeface="+mn-lt"/>
              </a:rPr>
              <a:t> Interim Plan submitted by all six East Sussex councils</a:t>
            </a:r>
            <a:endParaRPr lang="en-GB">
              <a:latin typeface="Arial"/>
              <a:ea typeface="Calibri" panose="020F0502020204030204"/>
              <a:cs typeface="Calibri" panose="020F0502020204030204"/>
            </a:endParaRPr>
          </a:p>
          <a:p>
            <a:r>
              <a:rPr lang="en-GB" b="1">
                <a:latin typeface="Arial"/>
                <a:ea typeface="+mn-lt"/>
                <a:cs typeface="+mn-lt"/>
              </a:rPr>
              <a:t>Summer 2025:</a:t>
            </a:r>
            <a:r>
              <a:rPr lang="en-GB">
                <a:latin typeface="Arial"/>
                <a:ea typeface="+mn-lt"/>
                <a:cs typeface="+mn-lt"/>
              </a:rPr>
              <a:t> One East Sussex Proposal developed, costed and consulted on. Very strong public support to create a new unitary council on existing boundaries </a:t>
            </a:r>
            <a:endParaRPr lang="en-GB">
              <a:latin typeface="Arial"/>
              <a:cs typeface="Arial"/>
            </a:endParaRPr>
          </a:p>
          <a:p>
            <a:r>
              <a:rPr lang="en-GB" b="1">
                <a:latin typeface="Arial"/>
                <a:ea typeface="+mn-lt"/>
                <a:cs typeface="+mn-lt"/>
              </a:rPr>
              <a:t>Sept 2025:</a:t>
            </a:r>
            <a:r>
              <a:rPr lang="en-GB">
                <a:latin typeface="Arial"/>
                <a:ea typeface="+mn-lt"/>
                <a:cs typeface="+mn-lt"/>
              </a:rPr>
              <a:t> One East Sussex proposal submitted to Government by five Councils (Wealden decided not to express a preference for any model)</a:t>
            </a:r>
            <a:endParaRPr lang="en-GB">
              <a:latin typeface="Arial"/>
              <a:cs typeface="Arial"/>
            </a:endParaRPr>
          </a:p>
          <a:p>
            <a:r>
              <a:rPr lang="en-GB" b="1">
                <a:latin typeface="Arial"/>
                <a:ea typeface="+mn-lt"/>
                <a:cs typeface="+mn-lt"/>
              </a:rPr>
              <a:t>Nov – Jan 2026:</a:t>
            </a:r>
            <a:r>
              <a:rPr lang="en-GB">
                <a:latin typeface="Arial"/>
                <a:ea typeface="+mn-lt"/>
                <a:cs typeface="+mn-lt"/>
              </a:rPr>
              <a:t> Statutory consultation</a:t>
            </a:r>
            <a:r>
              <a:rPr lang="en-GB" sz="2400">
                <a:solidFill>
                  <a:srgbClr val="503B80"/>
                </a:solidFill>
                <a:ea typeface="+mn-lt"/>
                <a:cs typeface="+mn-lt"/>
              </a:rPr>
              <a:t>   </a:t>
            </a:r>
            <a:endParaRPr lang="en-GB"/>
          </a:p>
          <a:p>
            <a:pPr marL="0" indent="0">
              <a:buNone/>
            </a:pPr>
            <a:endParaRPr lang="en-GB">
              <a:ea typeface="Calibri"/>
              <a:cs typeface="Calibri"/>
            </a:endParaRPr>
          </a:p>
        </p:txBody>
      </p:sp>
      <p:sp>
        <p:nvSpPr>
          <p:cNvPr id="4" name="Slide Number Placeholder 3">
            <a:extLst>
              <a:ext uri="{FF2B5EF4-FFF2-40B4-BE49-F238E27FC236}">
                <a16:creationId xmlns:a16="http://schemas.microsoft.com/office/drawing/2014/main" id="{4A927DD6-2CF0-FE88-36D9-6809243A76D1}"/>
              </a:ext>
            </a:extLst>
          </p:cNvPr>
          <p:cNvSpPr>
            <a:spLocks noGrp="1"/>
          </p:cNvSpPr>
          <p:nvPr>
            <p:ph type="sldNum" sz="quarter" idx="12"/>
          </p:nvPr>
        </p:nvSpPr>
        <p:spPr/>
        <p:txBody>
          <a:bodyPr/>
          <a:lstStyle/>
          <a:p>
            <a:fld id="{98538472-E265-4947-B447-499E01CDAADD}" type="slidenum">
              <a:rPr lang="en-GB" smtClean="0"/>
              <a:t>14</a:t>
            </a:fld>
            <a:endParaRPr lang="en-GB"/>
          </a:p>
        </p:txBody>
      </p:sp>
    </p:spTree>
    <p:extLst>
      <p:ext uri="{BB962C8B-B14F-4D97-AF65-F5344CB8AC3E}">
        <p14:creationId xmlns:p14="http://schemas.microsoft.com/office/powerpoint/2010/main" val="195113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7AFE84-62DD-37F9-2E26-4C38B36CD5B0}"/>
              </a:ext>
            </a:extLst>
          </p:cNvPr>
          <p:cNvSpPr txBox="1"/>
          <p:nvPr/>
        </p:nvSpPr>
        <p:spPr>
          <a:xfrm>
            <a:off x="10220960" y="117445"/>
            <a:ext cx="1879600" cy="1706880"/>
          </a:xfrm>
          <a:prstGeom prst="rect">
            <a:avLst/>
          </a:prstGeom>
          <a:solidFill>
            <a:schemeClr val="bg1"/>
          </a:solidFill>
        </p:spPr>
        <p:txBody>
          <a:bodyPr wrap="square" rtlCol="0">
            <a:spAutoFit/>
          </a:bodyPr>
          <a:lstStyle/>
          <a:p>
            <a:endParaRPr lang="en-GB"/>
          </a:p>
        </p:txBody>
      </p:sp>
      <p:sp>
        <p:nvSpPr>
          <p:cNvPr id="2" name="Freeform 2"/>
          <p:cNvSpPr/>
          <p:nvPr/>
        </p:nvSpPr>
        <p:spPr>
          <a:xfrm>
            <a:off x="140266" y="1003769"/>
            <a:ext cx="3427483" cy="4852686"/>
          </a:xfrm>
          <a:custGeom>
            <a:avLst/>
            <a:gdLst/>
            <a:ahLst/>
            <a:cxnLst/>
            <a:rect l="l" t="t" r="r" b="b"/>
            <a:pathLst>
              <a:path w="5141224" h="7279029">
                <a:moveTo>
                  <a:pt x="0" y="0"/>
                </a:moveTo>
                <a:lnTo>
                  <a:pt x="5141224" y="0"/>
                </a:lnTo>
                <a:lnTo>
                  <a:pt x="5141224" y="7279028"/>
                </a:lnTo>
                <a:lnTo>
                  <a:pt x="0" y="7279028"/>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TextBox 3"/>
          <p:cNvSpPr txBox="1"/>
          <p:nvPr/>
        </p:nvSpPr>
        <p:spPr>
          <a:xfrm>
            <a:off x="3779660" y="-4922"/>
            <a:ext cx="7707402" cy="66911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00" indent="-228600" algn="l">
              <a:lnSpc>
                <a:spcPct val="150000"/>
              </a:lnSpc>
              <a:buFont typeface="Wingdings" panose="05000000000000000000" pitchFamily="2" charset="2"/>
              <a:buChar char="ü"/>
            </a:pPr>
            <a:r>
              <a:rPr lang="en-US" sz="2000">
                <a:latin typeface="Arial"/>
                <a:ea typeface="Gotham"/>
                <a:cs typeface="Gotham"/>
                <a:sym typeface="Gotham"/>
              </a:rPr>
              <a:t>Is underpinned by a robust evidence base, including sign-off of the financial data by S151s.</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a:latin typeface="Arial"/>
                <a:ea typeface="Gotham"/>
                <a:cs typeface="Gotham"/>
                <a:sym typeface="Gotham"/>
              </a:rPr>
              <a:t>Takes account of resident and stakeholder feedback.</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a:latin typeface="Arial"/>
                <a:ea typeface="Gotham"/>
                <a:cs typeface="Gotham"/>
                <a:sym typeface="Gotham"/>
              </a:rPr>
              <a:t>Aligns with existing service delivery and partnership footprints (e.g. housing, social care, education, public health).</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err="1">
                <a:latin typeface="Arial"/>
                <a:ea typeface="Gotham"/>
                <a:cs typeface="Gotham"/>
                <a:sym typeface="Gotham"/>
              </a:rPr>
              <a:t>Minimises</a:t>
            </a:r>
            <a:r>
              <a:rPr lang="en-US" sz="2000">
                <a:latin typeface="Arial"/>
                <a:ea typeface="Gotham"/>
                <a:cs typeface="Gotham"/>
                <a:sym typeface="Gotham"/>
              </a:rPr>
              <a:t> disruption to statutory services and partnerships.</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a:latin typeface="Arial"/>
                <a:ea typeface="Gotham"/>
                <a:cs typeface="Gotham"/>
                <a:sym typeface="Gotham"/>
              </a:rPr>
              <a:t>Builds on established collaboration across the six councils.</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a:latin typeface="Arial"/>
                <a:ea typeface="Gotham"/>
                <a:cs typeface="Gotham"/>
                <a:sym typeface="Gotham"/>
              </a:rPr>
              <a:t>Meets the government’s population guidance and maintains a coherent geographic identity.</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a:latin typeface="Arial"/>
                <a:ea typeface="Gotham"/>
                <a:cs typeface="Gotham"/>
                <a:sym typeface="Gotham"/>
              </a:rPr>
              <a:t>Creates operational savings and avoids the substantial costs of disaggregation.</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a:latin typeface="Arial"/>
                <a:ea typeface="Gotham"/>
                <a:cs typeface="Gotham"/>
                <a:sym typeface="Gotham"/>
              </a:rPr>
              <a:t>Worked up by the six councils, involving cross-party collaboration to reach agreement on the strongest proposal for the area.</a:t>
            </a:r>
            <a:endParaRPr lang="en-US" sz="2000">
              <a:latin typeface="Arial"/>
              <a:ea typeface="Gotham"/>
              <a:cs typeface="Gotham"/>
            </a:endParaRPr>
          </a:p>
          <a:p>
            <a:pPr marL="228600" indent="-228600" algn="l">
              <a:lnSpc>
                <a:spcPct val="150000"/>
              </a:lnSpc>
              <a:buFont typeface="Wingdings" panose="05000000000000000000" pitchFamily="2" charset="2"/>
              <a:buChar char="ü"/>
            </a:pPr>
            <a:r>
              <a:rPr lang="en-US" sz="2000">
                <a:latin typeface="Arial"/>
                <a:ea typeface="Gotham"/>
                <a:cs typeface="Gotham"/>
                <a:sym typeface="Gotham"/>
              </a:rPr>
              <a:t>Meets all six Government criteria for LGR.</a:t>
            </a:r>
            <a:endParaRPr lang="en-US" sz="2000">
              <a:latin typeface="Arial"/>
              <a:ea typeface="Gotham"/>
              <a:cs typeface="Gotham"/>
            </a:endParaRPr>
          </a:p>
          <a:p>
            <a:pPr algn="l">
              <a:lnSpc>
                <a:spcPts val="1867"/>
              </a:lnSpc>
            </a:pPr>
            <a:endParaRPr lang="en-US" sz="1333">
              <a:solidFill>
                <a:srgbClr val="503B80"/>
              </a:solidFill>
              <a:latin typeface="Gotham"/>
              <a:ea typeface="Gotham"/>
              <a:cs typeface="Gotham"/>
              <a:sym typeface="Gotham"/>
            </a:endParaRPr>
          </a:p>
        </p:txBody>
      </p:sp>
      <p:sp>
        <p:nvSpPr>
          <p:cNvPr id="4" name="TextBox 4"/>
          <p:cNvSpPr txBox="1"/>
          <p:nvPr/>
        </p:nvSpPr>
        <p:spPr>
          <a:xfrm>
            <a:off x="144001" y="183229"/>
            <a:ext cx="4378652"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00"/>
              </a:lnSpc>
            </a:pPr>
            <a:r>
              <a:rPr lang="en-US" sz="2800" b="1">
                <a:solidFill>
                  <a:srgbClr val="503B80"/>
                </a:solidFill>
                <a:latin typeface="Arial"/>
                <a:ea typeface="Gotham"/>
                <a:cs typeface="Gotham"/>
                <a:sym typeface="Gotham"/>
              </a:rPr>
              <a:t>One East Sussex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19983" y="561146"/>
            <a:ext cx="8001000"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00"/>
              </a:lnSpc>
            </a:pPr>
            <a:r>
              <a:rPr lang="en-US" sz="2400" b="1">
                <a:latin typeface="Arial"/>
                <a:ea typeface="Gotham"/>
                <a:cs typeface="Gotham"/>
                <a:sym typeface="Gotham"/>
              </a:rPr>
              <a:t>Brighton &amp; Hove City Council’s proposal - East Sussex</a:t>
            </a:r>
          </a:p>
        </p:txBody>
      </p:sp>
      <p:sp>
        <p:nvSpPr>
          <p:cNvPr id="4" name="TextBox 4"/>
          <p:cNvSpPr txBox="1"/>
          <p:nvPr/>
        </p:nvSpPr>
        <p:spPr>
          <a:xfrm>
            <a:off x="808940" y="1151816"/>
            <a:ext cx="5714972" cy="52856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867"/>
              </a:lnSpc>
            </a:pPr>
            <a:r>
              <a:rPr lang="en-US" sz="1800" b="1">
                <a:latin typeface="Arial"/>
                <a:ea typeface="Gotham Bold"/>
                <a:cs typeface="Gotham Bold"/>
                <a:sym typeface="Gotham Bold"/>
              </a:rPr>
              <a:t>Concerns: </a:t>
            </a:r>
            <a:endParaRPr lang="en-US" sz="1800" b="1">
              <a:latin typeface="Arial"/>
              <a:ea typeface="Gotham Bold"/>
              <a:cs typeface="Gotham Bold"/>
            </a:endParaRPr>
          </a:p>
          <a:p>
            <a:pPr algn="l">
              <a:lnSpc>
                <a:spcPts val="1867"/>
              </a:lnSpc>
            </a:pPr>
            <a:endParaRPr lang="en-US" sz="1800" b="1">
              <a:latin typeface="Arial"/>
              <a:ea typeface="Gotham Bold"/>
              <a:cs typeface="Gotham Bold"/>
            </a:endParaRPr>
          </a:p>
          <a:p>
            <a:pPr marL="287655" lvl="1" indent="-143510" algn="l">
              <a:lnSpc>
                <a:spcPct val="150000"/>
              </a:lnSpc>
              <a:buFont typeface="Arial"/>
              <a:buChar char="•"/>
            </a:pPr>
            <a:r>
              <a:rPr lang="en-US" sz="1800">
                <a:latin typeface="Arial"/>
                <a:ea typeface="Gotham"/>
                <a:cs typeface="Gotham"/>
                <a:sym typeface="Gotham"/>
              </a:rPr>
              <a:t>Challenges in maintaining effective community services</a:t>
            </a:r>
            <a:endParaRPr lang="en-US" sz="1800">
              <a:latin typeface="Arial"/>
              <a:ea typeface="Gotham"/>
              <a:cs typeface="Gotham"/>
            </a:endParaRPr>
          </a:p>
          <a:p>
            <a:pPr marL="287655" lvl="1" indent="-143510" algn="l">
              <a:lnSpc>
                <a:spcPct val="150000"/>
              </a:lnSpc>
              <a:buFont typeface="Arial"/>
              <a:buChar char="•"/>
            </a:pPr>
            <a:r>
              <a:rPr lang="en-US" sz="1800">
                <a:latin typeface="Arial"/>
                <a:ea typeface="Gotham"/>
                <a:cs typeface="Gotham"/>
                <a:sym typeface="Gotham"/>
              </a:rPr>
              <a:t>Uncertainties in cost savings and assumptions about funding allocations</a:t>
            </a:r>
            <a:endParaRPr lang="en-US" sz="1800">
              <a:latin typeface="Arial"/>
              <a:ea typeface="Gotham"/>
              <a:cs typeface="Gotham"/>
            </a:endParaRPr>
          </a:p>
          <a:p>
            <a:pPr marL="287655" lvl="1" indent="-143510" algn="l">
              <a:lnSpc>
                <a:spcPct val="150000"/>
              </a:lnSpc>
              <a:buFont typeface="Arial"/>
              <a:buChar char="•"/>
            </a:pPr>
            <a:r>
              <a:rPr lang="en-US" sz="1800">
                <a:latin typeface="Arial"/>
                <a:ea typeface="Gotham"/>
                <a:cs typeface="Gotham"/>
                <a:sym typeface="Gotham"/>
              </a:rPr>
              <a:t>High level of splitting and merging existing councils </a:t>
            </a:r>
            <a:endParaRPr lang="en-US" sz="1800">
              <a:latin typeface="Arial"/>
              <a:ea typeface="Gotham"/>
              <a:cs typeface="Gotham"/>
            </a:endParaRPr>
          </a:p>
          <a:p>
            <a:pPr marL="287655" lvl="1" indent="-143510" algn="l">
              <a:lnSpc>
                <a:spcPct val="150000"/>
              </a:lnSpc>
              <a:buFont typeface="Arial"/>
              <a:buChar char="•"/>
            </a:pPr>
            <a:r>
              <a:rPr lang="en-US" sz="1800">
                <a:latin typeface="Arial"/>
                <a:ea typeface="Gotham"/>
                <a:cs typeface="Gotham"/>
                <a:sym typeface="Gotham"/>
              </a:rPr>
              <a:t>Financial disparities and variation in need across five </a:t>
            </a:r>
            <a:r>
              <a:rPr lang="en-US" sz="1800" err="1">
                <a:latin typeface="Arial"/>
                <a:ea typeface="Gotham"/>
                <a:cs typeface="Gotham"/>
                <a:sym typeface="Gotham"/>
              </a:rPr>
              <a:t>unitaries</a:t>
            </a:r>
            <a:endParaRPr lang="en-US" sz="1800">
              <a:latin typeface="Arial"/>
              <a:ea typeface="Gotham"/>
              <a:cs typeface="Gotham"/>
            </a:endParaRPr>
          </a:p>
          <a:p>
            <a:pPr marL="287655" lvl="1" indent="-143510" algn="l">
              <a:lnSpc>
                <a:spcPct val="150000"/>
              </a:lnSpc>
              <a:buFont typeface="Arial"/>
              <a:buChar char="•"/>
            </a:pPr>
            <a:r>
              <a:rPr lang="en-US" sz="1800">
                <a:latin typeface="Arial"/>
                <a:ea typeface="Gotham"/>
                <a:cs typeface="Gotham"/>
                <a:sym typeface="Gotham"/>
              </a:rPr>
              <a:t>Population size for viability not met</a:t>
            </a:r>
            <a:endParaRPr lang="en-US" sz="1800">
              <a:latin typeface="Arial"/>
              <a:ea typeface="Gotham"/>
              <a:cs typeface="Gotham"/>
            </a:endParaRPr>
          </a:p>
          <a:p>
            <a:pPr marL="287655" lvl="1" indent="-143510" algn="l">
              <a:lnSpc>
                <a:spcPct val="150000"/>
              </a:lnSpc>
              <a:buFont typeface="Arial"/>
              <a:buChar char="•"/>
            </a:pPr>
            <a:r>
              <a:rPr lang="en-US" sz="1800">
                <a:latin typeface="Arial"/>
                <a:ea typeface="Gotham"/>
                <a:cs typeface="Gotham"/>
                <a:sym typeface="Gotham"/>
              </a:rPr>
              <a:t>Inadequate planning for transition costs</a:t>
            </a:r>
            <a:endParaRPr lang="en-US" sz="1800">
              <a:latin typeface="Arial"/>
              <a:ea typeface="Gotham"/>
              <a:cs typeface="Gotham"/>
            </a:endParaRPr>
          </a:p>
          <a:p>
            <a:pPr marL="287655" lvl="1" indent="-143510" algn="l">
              <a:lnSpc>
                <a:spcPct val="150000"/>
              </a:lnSpc>
              <a:buFont typeface="Arial"/>
              <a:buChar char="•"/>
            </a:pPr>
            <a:r>
              <a:rPr lang="en-US" sz="1800">
                <a:latin typeface="Arial"/>
                <a:ea typeface="Gotham"/>
                <a:cs typeface="Gotham"/>
                <a:sym typeface="Gotham"/>
              </a:rPr>
              <a:t>Insufficient engagement, consultation and strong local opposition</a:t>
            </a:r>
            <a:endParaRPr lang="en-US" sz="1800">
              <a:latin typeface="Arial"/>
              <a:ea typeface="Gotham"/>
              <a:cs typeface="Gotham"/>
            </a:endParaRPr>
          </a:p>
          <a:p>
            <a:pPr algn="l">
              <a:lnSpc>
                <a:spcPts val="1867"/>
              </a:lnSpc>
            </a:pPr>
            <a:endParaRPr lang="en-US" sz="1333">
              <a:solidFill>
                <a:srgbClr val="503B80"/>
              </a:solidFill>
              <a:latin typeface="Gotham"/>
              <a:ea typeface="Gotham"/>
              <a:cs typeface="Gotham"/>
              <a:sym typeface="Gotham"/>
            </a:endParaRPr>
          </a:p>
        </p:txBody>
      </p:sp>
      <p:pic>
        <p:nvPicPr>
          <p:cNvPr id="5" name="Picture 4" descr="A map of different colors with black text&#10;&#10;AI-generated content may be incorrect.">
            <a:extLst>
              <a:ext uri="{FF2B5EF4-FFF2-40B4-BE49-F238E27FC236}">
                <a16:creationId xmlns:a16="http://schemas.microsoft.com/office/drawing/2014/main" id="{24948567-C7DE-9567-EA7D-E497E2BE48E5}"/>
              </a:ext>
            </a:extLst>
          </p:cNvPr>
          <p:cNvPicPr>
            <a:picLocks noChangeAspect="1"/>
          </p:cNvPicPr>
          <p:nvPr/>
        </p:nvPicPr>
        <p:blipFill>
          <a:blip r:embed="rId3"/>
          <a:stretch>
            <a:fillRect/>
          </a:stretch>
        </p:blipFill>
        <p:spPr>
          <a:xfrm>
            <a:off x="6533989" y="2054565"/>
            <a:ext cx="5305245" cy="231484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404DA-73A2-1728-2A60-E76224E687E7}"/>
              </a:ext>
            </a:extLst>
          </p:cNvPr>
          <p:cNvSpPr>
            <a:spLocks noGrp="1"/>
          </p:cNvSpPr>
          <p:nvPr>
            <p:ph type="title"/>
          </p:nvPr>
        </p:nvSpPr>
        <p:spPr>
          <a:xfrm>
            <a:off x="667260" y="46562"/>
            <a:ext cx="10515600" cy="1325563"/>
          </a:xfrm>
        </p:spPr>
        <p:txBody>
          <a:bodyPr>
            <a:normAutofit/>
          </a:bodyPr>
          <a:lstStyle/>
          <a:p>
            <a:pPr algn="ctr"/>
            <a:r>
              <a:rPr lang="en-GB" sz="3200" b="1">
                <a:latin typeface="Arial"/>
                <a:cs typeface="Arial"/>
              </a:rPr>
              <a:t>Entirely new vs preparing councils</a:t>
            </a:r>
            <a:endParaRPr lang="en-US" sz="3200">
              <a:ea typeface="Calibri Light" panose="020F0302020204030204"/>
              <a:cs typeface="Calibri Light" panose="020F0302020204030204"/>
            </a:endParaRPr>
          </a:p>
        </p:txBody>
      </p:sp>
      <p:sp>
        <p:nvSpPr>
          <p:cNvPr id="3" name="Text Placeholder 2">
            <a:extLst>
              <a:ext uri="{FF2B5EF4-FFF2-40B4-BE49-F238E27FC236}">
                <a16:creationId xmlns:a16="http://schemas.microsoft.com/office/drawing/2014/main" id="{A0CDBD87-C1D3-6DE7-C92B-32EFEBEF2091}"/>
              </a:ext>
            </a:extLst>
          </p:cNvPr>
          <p:cNvSpPr>
            <a:spLocks noGrp="1"/>
          </p:cNvSpPr>
          <p:nvPr>
            <p:ph type="body" idx="1"/>
          </p:nvPr>
        </p:nvSpPr>
        <p:spPr>
          <a:xfrm>
            <a:off x="382780" y="1372125"/>
            <a:ext cx="5157787" cy="823912"/>
          </a:xfrm>
        </p:spPr>
        <p:txBody>
          <a:bodyPr>
            <a:normAutofit/>
          </a:bodyPr>
          <a:lstStyle/>
          <a:p>
            <a:r>
              <a:rPr lang="en-GB">
                <a:latin typeface="Arial"/>
                <a:cs typeface="Arial"/>
              </a:rPr>
              <a:t>Entirely new unitary councils B&amp;HCC</a:t>
            </a:r>
            <a:endParaRPr lang="en-US"/>
          </a:p>
        </p:txBody>
      </p:sp>
      <p:sp>
        <p:nvSpPr>
          <p:cNvPr id="4" name="Content Placeholder 3">
            <a:extLst>
              <a:ext uri="{FF2B5EF4-FFF2-40B4-BE49-F238E27FC236}">
                <a16:creationId xmlns:a16="http://schemas.microsoft.com/office/drawing/2014/main" id="{6EFB1EAB-1690-1D9F-7A35-DEAF082EC2A7}"/>
              </a:ext>
            </a:extLst>
          </p:cNvPr>
          <p:cNvSpPr>
            <a:spLocks noGrp="1"/>
          </p:cNvSpPr>
          <p:nvPr>
            <p:ph sz="half" idx="2"/>
          </p:nvPr>
        </p:nvSpPr>
        <p:spPr>
          <a:xfrm>
            <a:off x="382780" y="2181660"/>
            <a:ext cx="5157787" cy="3684588"/>
          </a:xfrm>
        </p:spPr>
        <p:txBody>
          <a:bodyPr vert="horz" lIns="91440" tIns="45720" rIns="91440" bIns="45720" rtlCol="0" anchor="t">
            <a:noAutofit/>
          </a:bodyPr>
          <a:lstStyle/>
          <a:p>
            <a:pPr marL="0" indent="0">
              <a:buNone/>
            </a:pPr>
            <a:r>
              <a:rPr lang="en-GB">
                <a:latin typeface="Arial"/>
                <a:cs typeface="Arial"/>
              </a:rPr>
              <a:t>This is possible everywhere but should be used when a new council(s) are significantly different in scale to all the predecessors, so as to enable democratic representation and service delivery new councils are established. Joint Committees will precede elections to new unitary councils. </a:t>
            </a:r>
            <a:endParaRPr lang="en-GB">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918B0CA9-DBEB-6FC4-03DC-DBB4728FD0BE}"/>
              </a:ext>
            </a:extLst>
          </p:cNvPr>
          <p:cNvSpPr>
            <a:spLocks noGrp="1"/>
          </p:cNvSpPr>
          <p:nvPr>
            <p:ph type="body" sz="quarter" idx="3"/>
          </p:nvPr>
        </p:nvSpPr>
        <p:spPr>
          <a:xfrm>
            <a:off x="5887720" y="1372125"/>
            <a:ext cx="5183188" cy="823912"/>
          </a:xfrm>
        </p:spPr>
        <p:txBody>
          <a:bodyPr>
            <a:noAutofit/>
          </a:bodyPr>
          <a:lstStyle/>
          <a:p>
            <a:r>
              <a:rPr lang="en-GB">
                <a:latin typeface="Arial"/>
                <a:cs typeface="Arial"/>
              </a:rPr>
              <a:t>Preparing council (One East Sussex)</a:t>
            </a:r>
            <a:r>
              <a:rPr lang="en-GB" b="0">
                <a:latin typeface="Arial"/>
                <a:cs typeface="Arial"/>
              </a:rPr>
              <a:t>:</a:t>
            </a:r>
            <a:endParaRPr lang="en-US"/>
          </a:p>
        </p:txBody>
      </p:sp>
      <p:sp>
        <p:nvSpPr>
          <p:cNvPr id="6" name="Content Placeholder 5">
            <a:extLst>
              <a:ext uri="{FF2B5EF4-FFF2-40B4-BE49-F238E27FC236}">
                <a16:creationId xmlns:a16="http://schemas.microsoft.com/office/drawing/2014/main" id="{1BCCB5EA-F20B-D927-AF05-7AAE7DAF8C4B}"/>
              </a:ext>
            </a:extLst>
          </p:cNvPr>
          <p:cNvSpPr>
            <a:spLocks noGrp="1"/>
          </p:cNvSpPr>
          <p:nvPr>
            <p:ph sz="quarter" idx="4"/>
          </p:nvPr>
        </p:nvSpPr>
        <p:spPr>
          <a:xfrm>
            <a:off x="5887720" y="2196037"/>
            <a:ext cx="5183188" cy="3684588"/>
          </a:xfrm>
        </p:spPr>
        <p:txBody>
          <a:bodyPr vert="horz" lIns="91440" tIns="45720" rIns="91440" bIns="45720" rtlCol="0" anchor="t">
            <a:normAutofit/>
          </a:bodyPr>
          <a:lstStyle/>
          <a:p>
            <a:pPr marL="0" indent="0">
              <a:buNone/>
            </a:pPr>
            <a:r>
              <a:rPr lang="en-GB">
                <a:latin typeface="Arial"/>
                <a:cs typeface="Arial"/>
              </a:rPr>
              <a:t>This is an alternative model that is possible where the area of a new council matches that of a predecessor council (i.e. single county unitary). An Implementation Executive will precede elections. </a:t>
            </a:r>
            <a:endParaRPr lang="en-GB">
              <a:ea typeface="Calibri" panose="020F0502020204030204"/>
              <a:cs typeface="Calibri" panose="020F0502020204030204"/>
            </a:endParaRPr>
          </a:p>
        </p:txBody>
      </p:sp>
      <p:sp>
        <p:nvSpPr>
          <p:cNvPr id="7" name="Slide Number Placeholder 6">
            <a:extLst>
              <a:ext uri="{FF2B5EF4-FFF2-40B4-BE49-F238E27FC236}">
                <a16:creationId xmlns:a16="http://schemas.microsoft.com/office/drawing/2014/main" id="{9E12B1B2-81B5-2DB6-9D3E-EA3EF64844FA}"/>
              </a:ext>
            </a:extLst>
          </p:cNvPr>
          <p:cNvSpPr>
            <a:spLocks noGrp="1"/>
          </p:cNvSpPr>
          <p:nvPr>
            <p:ph type="sldNum" sz="quarter" idx="12"/>
          </p:nvPr>
        </p:nvSpPr>
        <p:spPr/>
        <p:txBody>
          <a:bodyPr/>
          <a:lstStyle/>
          <a:p>
            <a:fld id="{98538472-E265-4947-B447-499E01CDAADD}" type="slidenum">
              <a:rPr lang="en-GB" smtClean="0"/>
              <a:t>17</a:t>
            </a:fld>
            <a:endParaRPr lang="en-GB"/>
          </a:p>
        </p:txBody>
      </p:sp>
    </p:spTree>
    <p:extLst>
      <p:ext uri="{BB962C8B-B14F-4D97-AF65-F5344CB8AC3E}">
        <p14:creationId xmlns:p14="http://schemas.microsoft.com/office/powerpoint/2010/main" val="3834216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705A-EA8A-EF86-BAB3-641934AABFEE}"/>
              </a:ext>
            </a:extLst>
          </p:cNvPr>
          <p:cNvSpPr>
            <a:spLocks noGrp="1"/>
          </p:cNvSpPr>
          <p:nvPr>
            <p:ph type="title"/>
          </p:nvPr>
        </p:nvSpPr>
        <p:spPr/>
        <p:txBody>
          <a:bodyPr/>
          <a:lstStyle/>
          <a:p>
            <a:pPr algn="ctr"/>
            <a:r>
              <a:rPr lang="en-GB" b="1">
                <a:ea typeface="Calibri Light"/>
                <a:cs typeface="Calibri Light"/>
              </a:rPr>
              <a:t>New Organisation</a:t>
            </a:r>
            <a:r>
              <a:rPr lang="en-GB">
                <a:ea typeface="Calibri Light"/>
                <a:cs typeface="Calibri Light"/>
              </a:rPr>
              <a:t> </a:t>
            </a:r>
          </a:p>
        </p:txBody>
      </p:sp>
      <p:sp>
        <p:nvSpPr>
          <p:cNvPr id="3" name="Content Placeholder 2">
            <a:extLst>
              <a:ext uri="{FF2B5EF4-FFF2-40B4-BE49-F238E27FC236}">
                <a16:creationId xmlns:a16="http://schemas.microsoft.com/office/drawing/2014/main" id="{DFE056DB-BDD8-C36B-676E-4E26AC20715C}"/>
              </a:ext>
            </a:extLst>
          </p:cNvPr>
          <p:cNvSpPr>
            <a:spLocks noGrp="1"/>
          </p:cNvSpPr>
          <p:nvPr>
            <p:ph idx="1"/>
          </p:nvPr>
        </p:nvSpPr>
        <p:spPr/>
        <p:txBody>
          <a:bodyPr vert="horz" lIns="91440" tIns="45720" rIns="91440" bIns="45720" rtlCol="0" anchor="t">
            <a:normAutofit/>
          </a:bodyPr>
          <a:lstStyle/>
          <a:p>
            <a:r>
              <a:rPr lang="en-GB">
                <a:latin typeface="Arial"/>
                <a:ea typeface="Calibri"/>
                <a:cs typeface="Calibri"/>
              </a:rPr>
              <a:t>New Operating model</a:t>
            </a:r>
          </a:p>
          <a:p>
            <a:r>
              <a:rPr lang="en-GB">
                <a:latin typeface="Arial"/>
                <a:ea typeface="Calibri"/>
                <a:cs typeface="Calibri"/>
              </a:rPr>
              <a:t>New values</a:t>
            </a:r>
          </a:p>
          <a:p>
            <a:r>
              <a:rPr lang="en-GB">
                <a:latin typeface="Arial"/>
                <a:ea typeface="Calibri"/>
                <a:cs typeface="Calibri"/>
              </a:rPr>
              <a:t>New Culture</a:t>
            </a:r>
          </a:p>
          <a:p>
            <a:r>
              <a:rPr lang="en-GB">
                <a:latin typeface="Arial"/>
                <a:ea typeface="Calibri"/>
                <a:cs typeface="Calibri"/>
              </a:rPr>
              <a:t>Huge opportunity for transformation </a:t>
            </a:r>
          </a:p>
        </p:txBody>
      </p:sp>
      <p:sp>
        <p:nvSpPr>
          <p:cNvPr id="4" name="Slide Number Placeholder 3">
            <a:extLst>
              <a:ext uri="{FF2B5EF4-FFF2-40B4-BE49-F238E27FC236}">
                <a16:creationId xmlns:a16="http://schemas.microsoft.com/office/drawing/2014/main" id="{601B0E7F-226A-D7A3-CF06-8943816AC588}"/>
              </a:ext>
            </a:extLst>
          </p:cNvPr>
          <p:cNvSpPr>
            <a:spLocks noGrp="1"/>
          </p:cNvSpPr>
          <p:nvPr>
            <p:ph type="sldNum" sz="quarter" idx="12"/>
          </p:nvPr>
        </p:nvSpPr>
        <p:spPr/>
        <p:txBody>
          <a:bodyPr/>
          <a:lstStyle/>
          <a:p>
            <a:fld id="{98538472-E265-4947-B447-499E01CDAADD}" type="slidenum">
              <a:rPr lang="en-GB" smtClean="0"/>
              <a:t>18</a:t>
            </a:fld>
            <a:endParaRPr lang="en-GB"/>
          </a:p>
        </p:txBody>
      </p:sp>
    </p:spTree>
    <p:extLst>
      <p:ext uri="{BB962C8B-B14F-4D97-AF65-F5344CB8AC3E}">
        <p14:creationId xmlns:p14="http://schemas.microsoft.com/office/powerpoint/2010/main" val="168310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DC8A-3F6C-E1AB-D7D5-5A2D6B28B944}"/>
              </a:ext>
            </a:extLst>
          </p:cNvPr>
          <p:cNvSpPr>
            <a:spLocks noGrp="1"/>
          </p:cNvSpPr>
          <p:nvPr>
            <p:ph type="title"/>
          </p:nvPr>
        </p:nvSpPr>
        <p:spPr/>
        <p:txBody>
          <a:bodyPr/>
          <a:lstStyle/>
          <a:p>
            <a:pPr algn="ctr"/>
            <a:r>
              <a:rPr lang="en-GB" b="1">
                <a:ea typeface="Calibri Light"/>
                <a:cs typeface="Calibri Light"/>
              </a:rPr>
              <a:t>Structural Changes Order (SCO)</a:t>
            </a:r>
          </a:p>
        </p:txBody>
      </p:sp>
      <p:sp>
        <p:nvSpPr>
          <p:cNvPr id="3" name="Content Placeholder 2">
            <a:extLst>
              <a:ext uri="{FF2B5EF4-FFF2-40B4-BE49-F238E27FC236}">
                <a16:creationId xmlns:a16="http://schemas.microsoft.com/office/drawing/2014/main" id="{842C6E4B-092F-6F5F-339C-A4616251A3E8}"/>
              </a:ext>
            </a:extLst>
          </p:cNvPr>
          <p:cNvSpPr>
            <a:spLocks noGrp="1"/>
          </p:cNvSpPr>
          <p:nvPr>
            <p:ph idx="1"/>
          </p:nvPr>
        </p:nvSpPr>
        <p:spPr/>
        <p:txBody>
          <a:bodyPr vert="horz" lIns="91440" tIns="45720" rIns="91440" bIns="45720" rtlCol="0" anchor="t">
            <a:normAutofit/>
          </a:bodyPr>
          <a:lstStyle/>
          <a:p>
            <a:r>
              <a:rPr lang="en-GB" sz="3200">
                <a:latin typeface="Arial"/>
                <a:cs typeface="Arial"/>
              </a:rPr>
              <a:t>Councils consulted on SCO now (Feb)</a:t>
            </a:r>
          </a:p>
          <a:p>
            <a:r>
              <a:rPr lang="en-GB" sz="3200">
                <a:latin typeface="Arial"/>
                <a:cs typeface="Arial"/>
              </a:rPr>
              <a:t>Detailed technical document – legal basis for abolishing and establishing councils</a:t>
            </a:r>
            <a:endParaRPr lang="en-GB" sz="3200">
              <a:ea typeface="Calibri"/>
              <a:cs typeface="Calibri"/>
            </a:endParaRPr>
          </a:p>
          <a:p>
            <a:r>
              <a:rPr lang="en-GB" sz="3200">
                <a:latin typeface="Arial"/>
                <a:cs typeface="Arial"/>
              </a:rPr>
              <a:t>Covers:</a:t>
            </a:r>
            <a:endParaRPr lang="en-GB" sz="3200"/>
          </a:p>
          <a:p>
            <a:pPr lvl="1">
              <a:buFont typeface="Courier New" panose="020B0604020202020204" pitchFamily="34" charset="0"/>
              <a:buChar char="o"/>
            </a:pPr>
            <a:r>
              <a:rPr lang="en-GB">
                <a:latin typeface="Arial"/>
                <a:cs typeface="Arial"/>
              </a:rPr>
              <a:t>Democracy and governance</a:t>
            </a:r>
            <a:endParaRPr lang="en-GB">
              <a:ea typeface="Calibri"/>
              <a:cs typeface="Calibri"/>
            </a:endParaRPr>
          </a:p>
          <a:p>
            <a:pPr lvl="1">
              <a:buFont typeface="Courier New" panose="020B0604020202020204" pitchFamily="34" charset="0"/>
              <a:buChar char="o"/>
            </a:pPr>
            <a:r>
              <a:rPr lang="en-GB">
                <a:latin typeface="Arial"/>
                <a:cs typeface="Arial"/>
              </a:rPr>
              <a:t>Joint committees/Implementation Executive</a:t>
            </a:r>
          </a:p>
          <a:p>
            <a:pPr lvl="1">
              <a:buFont typeface="Courier New" panose="020B0604020202020204" pitchFamily="34" charset="0"/>
              <a:buChar char="o"/>
            </a:pPr>
            <a:r>
              <a:rPr lang="en-GB">
                <a:latin typeface="Arial"/>
                <a:cs typeface="Arial"/>
              </a:rPr>
              <a:t>Shadow arrangements</a:t>
            </a:r>
            <a:endParaRPr lang="en-GB">
              <a:ea typeface="Calibri"/>
              <a:cs typeface="Calibri"/>
            </a:endParaRPr>
          </a:p>
          <a:p>
            <a:pPr lvl="1">
              <a:buFont typeface="Courier New" panose="020B0604020202020204" pitchFamily="34" charset="0"/>
              <a:buChar char="o"/>
            </a:pPr>
            <a:r>
              <a:rPr lang="en-GB">
                <a:latin typeface="Arial"/>
                <a:cs typeface="Arial"/>
              </a:rPr>
              <a:t>Implementation team</a:t>
            </a:r>
            <a:endParaRPr lang="en-GB">
              <a:ea typeface="Calibri"/>
              <a:cs typeface="Calibri"/>
            </a:endParaRPr>
          </a:p>
          <a:p>
            <a:endParaRPr lang="en-GB" sz="2400">
              <a:latin typeface="Arial"/>
              <a:cs typeface="Arial"/>
            </a:endParaRPr>
          </a:p>
          <a:p>
            <a:endParaRPr lang="en-GB">
              <a:ea typeface="Calibri"/>
              <a:cs typeface="Calibri"/>
            </a:endParaRPr>
          </a:p>
        </p:txBody>
      </p:sp>
      <p:sp>
        <p:nvSpPr>
          <p:cNvPr id="4" name="Slide Number Placeholder 3">
            <a:extLst>
              <a:ext uri="{FF2B5EF4-FFF2-40B4-BE49-F238E27FC236}">
                <a16:creationId xmlns:a16="http://schemas.microsoft.com/office/drawing/2014/main" id="{0C32DD3F-2BB8-1C95-B537-313AF3E54778}"/>
              </a:ext>
            </a:extLst>
          </p:cNvPr>
          <p:cNvSpPr>
            <a:spLocks noGrp="1"/>
          </p:cNvSpPr>
          <p:nvPr>
            <p:ph type="sldNum" sz="quarter" idx="12"/>
          </p:nvPr>
        </p:nvSpPr>
        <p:spPr/>
        <p:txBody>
          <a:bodyPr/>
          <a:lstStyle/>
          <a:p>
            <a:fld id="{98538472-E265-4947-B447-499E01CDAADD}" type="slidenum">
              <a:rPr lang="en-GB" smtClean="0"/>
              <a:t>19</a:t>
            </a:fld>
            <a:endParaRPr lang="en-GB"/>
          </a:p>
        </p:txBody>
      </p:sp>
    </p:spTree>
    <p:extLst>
      <p:ext uri="{BB962C8B-B14F-4D97-AF65-F5344CB8AC3E}">
        <p14:creationId xmlns:p14="http://schemas.microsoft.com/office/powerpoint/2010/main" val="138843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8E52C-EC15-760A-8E97-755DD5413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2ED2F-7D44-9F29-B331-458439922251}"/>
              </a:ext>
            </a:extLst>
          </p:cNvPr>
          <p:cNvSpPr>
            <a:spLocks noGrp="1"/>
          </p:cNvSpPr>
          <p:nvPr>
            <p:ph type="title"/>
          </p:nvPr>
        </p:nvSpPr>
        <p:spPr>
          <a:xfrm>
            <a:off x="237066" y="544512"/>
            <a:ext cx="10515600" cy="1325563"/>
          </a:xfrm>
        </p:spPr>
        <p:txBody>
          <a:bodyPr/>
          <a:lstStyle/>
          <a:p>
            <a:r>
              <a:rPr lang="en-GB" b="1">
                <a:latin typeface="Arial" panose="020B0604020202020204" pitchFamily="34" charset="0"/>
                <a:cs typeface="Arial" panose="020B0604020202020204" pitchFamily="34" charset="0"/>
              </a:rPr>
              <a:t>Welcome and Objectives</a:t>
            </a:r>
          </a:p>
        </p:txBody>
      </p:sp>
      <p:sp>
        <p:nvSpPr>
          <p:cNvPr id="3" name="Content Placeholder 2">
            <a:extLst>
              <a:ext uri="{FF2B5EF4-FFF2-40B4-BE49-F238E27FC236}">
                <a16:creationId xmlns:a16="http://schemas.microsoft.com/office/drawing/2014/main" id="{CD33F30A-9FBB-A71A-18C1-18CE074C6E5C}"/>
              </a:ext>
            </a:extLst>
          </p:cNvPr>
          <p:cNvSpPr>
            <a:spLocks noGrp="1"/>
          </p:cNvSpPr>
          <p:nvPr>
            <p:ph idx="1"/>
          </p:nvPr>
        </p:nvSpPr>
        <p:spPr>
          <a:xfrm>
            <a:off x="372533" y="2052637"/>
            <a:ext cx="10981267" cy="4121150"/>
          </a:xfrm>
        </p:spPr>
        <p:txBody>
          <a:bodyPr vert="horz" lIns="91440" tIns="45720" rIns="91440" bIns="45720" rtlCol="0" anchor="t">
            <a:normAutofit/>
          </a:bodyPr>
          <a:lstStyle/>
          <a:p>
            <a:pPr marL="0" indent="0">
              <a:lnSpc>
                <a:spcPct val="110000"/>
              </a:lnSpc>
              <a:buNone/>
            </a:pPr>
            <a:r>
              <a:rPr lang="en-GB" sz="2450">
                <a:latin typeface="Arial"/>
                <a:cs typeface="Arial"/>
              </a:rPr>
              <a:t>Key objectives for this session:</a:t>
            </a:r>
          </a:p>
          <a:p>
            <a:pPr>
              <a:lnSpc>
                <a:spcPct val="110000"/>
              </a:lnSpc>
            </a:pPr>
            <a:r>
              <a:rPr lang="en-GB" sz="2500">
                <a:latin typeface="Arial"/>
                <a:cs typeface="Arial"/>
              </a:rPr>
              <a:t>To share key messages with colleagues </a:t>
            </a:r>
            <a:endParaRPr lang="en-GB" sz="2450">
              <a:latin typeface="Arial"/>
              <a:cs typeface="Arial"/>
            </a:endParaRPr>
          </a:p>
          <a:p>
            <a:pPr>
              <a:lnSpc>
                <a:spcPct val="110000"/>
              </a:lnSpc>
            </a:pPr>
            <a:r>
              <a:rPr lang="en-GB" sz="2500">
                <a:latin typeface="Arial"/>
                <a:cs typeface="Arial"/>
              </a:rPr>
              <a:t>Council Plan / Strategic Planning Update </a:t>
            </a:r>
          </a:p>
          <a:p>
            <a:pPr>
              <a:lnSpc>
                <a:spcPct val="110000"/>
              </a:lnSpc>
            </a:pPr>
            <a:r>
              <a:rPr lang="en-GB" sz="2500">
                <a:latin typeface="Arial"/>
                <a:cs typeface="Arial"/>
              </a:rPr>
              <a:t>To summarise our budget position for 2026/27</a:t>
            </a:r>
            <a:endParaRPr lang="en-GB"/>
          </a:p>
          <a:p>
            <a:pPr>
              <a:lnSpc>
                <a:spcPct val="110000"/>
              </a:lnSpc>
            </a:pPr>
            <a:r>
              <a:rPr lang="en-GB" sz="2450">
                <a:latin typeface="Arial"/>
                <a:cs typeface="Arial"/>
              </a:rPr>
              <a:t>To update on the process for Local Government Reorganisation (LGR)</a:t>
            </a:r>
            <a:endParaRPr lang="en-GB">
              <a:latin typeface="Arial"/>
              <a:cs typeface="Arial"/>
            </a:endParaRPr>
          </a:p>
          <a:p>
            <a:pPr>
              <a:lnSpc>
                <a:spcPct val="110000"/>
              </a:lnSpc>
            </a:pPr>
            <a:r>
              <a:rPr lang="en-GB" sz="2450">
                <a:latin typeface="Arial"/>
                <a:cs typeface="Arial"/>
              </a:rPr>
              <a:t>Consider any feedback or questions</a:t>
            </a:r>
          </a:p>
          <a:p>
            <a:pPr marL="0" indent="0">
              <a:lnSpc>
                <a:spcPct val="110000"/>
              </a:lnSpc>
              <a:buNone/>
            </a:pPr>
            <a:endParaRPr lang="en-GB" sz="245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052DA1E-1E4E-73CC-FBA1-9582BA6F3DBB}"/>
              </a:ext>
            </a:extLst>
          </p:cNvPr>
          <p:cNvSpPr>
            <a:spLocks noGrp="1"/>
          </p:cNvSpPr>
          <p:nvPr>
            <p:ph type="sldNum" sz="quarter" idx="12"/>
          </p:nvPr>
        </p:nvSpPr>
        <p:spPr/>
        <p:txBody>
          <a:bodyPr/>
          <a:lstStyle/>
          <a:p>
            <a:fld id="{98538472-E265-4947-B447-499E01CDAADD}" type="slidenum">
              <a:rPr lang="en-GB" smtClean="0"/>
              <a:t>2</a:t>
            </a:fld>
            <a:endParaRPr lang="en-GB"/>
          </a:p>
        </p:txBody>
      </p:sp>
    </p:spTree>
    <p:extLst>
      <p:ext uri="{BB962C8B-B14F-4D97-AF65-F5344CB8AC3E}">
        <p14:creationId xmlns:p14="http://schemas.microsoft.com/office/powerpoint/2010/main" val="297191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7171" y="1130386"/>
            <a:ext cx="10747708" cy="52138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7655" lvl="1" indent="-143510" algn="l">
              <a:lnSpc>
                <a:spcPct val="150000"/>
              </a:lnSpc>
              <a:buFont typeface="Arial"/>
              <a:buChar char="•"/>
            </a:pPr>
            <a:r>
              <a:rPr lang="en-US" sz="2400">
                <a:latin typeface="Arial"/>
                <a:ea typeface="Gotham"/>
                <a:cs typeface="Gotham"/>
                <a:sym typeface="Gotham"/>
              </a:rPr>
              <a:t>No reduction in services councils expected to deliver at either tier</a:t>
            </a:r>
            <a:endParaRPr lang="en-US" sz="2400">
              <a:latin typeface="Arial"/>
              <a:ea typeface="Gotham"/>
              <a:cs typeface="Gotham"/>
            </a:endParaRPr>
          </a:p>
          <a:p>
            <a:pPr marL="287655" lvl="1" indent="-143510" algn="l">
              <a:lnSpc>
                <a:spcPct val="150000"/>
              </a:lnSpc>
              <a:buFont typeface="Arial"/>
              <a:buChar char="•"/>
            </a:pPr>
            <a:r>
              <a:rPr lang="en-US" sz="2400">
                <a:latin typeface="Arial"/>
                <a:ea typeface="Gotham"/>
                <a:cs typeface="Gotham"/>
                <a:sym typeface="Gotham"/>
              </a:rPr>
              <a:t>Skilled and dedicated workforce needed through transition and beyond</a:t>
            </a:r>
            <a:endParaRPr lang="en-US" sz="2400">
              <a:latin typeface="Arial"/>
              <a:ea typeface="Gotham"/>
              <a:cs typeface="Gotham"/>
            </a:endParaRPr>
          </a:p>
          <a:p>
            <a:pPr marL="287655" lvl="1" indent="-143510">
              <a:lnSpc>
                <a:spcPct val="150000"/>
              </a:lnSpc>
              <a:buFont typeface="Arial"/>
              <a:buChar char="•"/>
            </a:pPr>
            <a:r>
              <a:rPr lang="en-US" sz="2400">
                <a:latin typeface="Arial"/>
                <a:ea typeface="Gotham"/>
                <a:cs typeface="Gotham"/>
                <a:sym typeface="Gotham"/>
              </a:rPr>
              <a:t>Preparing Council/ Continuing Authority approach and TUPE (Transfer of Undertakings (Protection of Employment)) and other employment protections remain in place</a:t>
            </a:r>
            <a:endParaRPr lang="en-US" sz="2400">
              <a:latin typeface="Arial"/>
              <a:ea typeface="Gotham"/>
              <a:cs typeface="Gotham"/>
            </a:endParaRPr>
          </a:p>
          <a:p>
            <a:pPr marL="287655" lvl="1" indent="-143510" algn="l">
              <a:lnSpc>
                <a:spcPct val="150000"/>
              </a:lnSpc>
              <a:buFont typeface="Arial"/>
              <a:buChar char="•"/>
            </a:pPr>
            <a:r>
              <a:rPr lang="en-US" sz="2400">
                <a:latin typeface="Arial"/>
                <a:ea typeface="Gotham"/>
                <a:cs typeface="Gotham"/>
                <a:sym typeface="Gotham"/>
              </a:rPr>
              <a:t>We will learn from others’ experiences, which suggest it will take a further 2-3 years after ‘go live’ for the new </a:t>
            </a:r>
            <a:r>
              <a:rPr lang="en-US" sz="2400" err="1">
                <a:latin typeface="Arial"/>
                <a:ea typeface="Gotham"/>
                <a:cs typeface="Gotham"/>
                <a:sym typeface="Gotham"/>
              </a:rPr>
              <a:t>organisation</a:t>
            </a:r>
            <a:r>
              <a:rPr lang="en-US" sz="2400">
                <a:latin typeface="Arial"/>
                <a:ea typeface="Gotham"/>
                <a:cs typeface="Gotham"/>
                <a:sym typeface="Gotham"/>
              </a:rPr>
              <a:t> to bring new teams together and </a:t>
            </a:r>
            <a:r>
              <a:rPr lang="en-US" sz="2400" err="1">
                <a:latin typeface="Arial"/>
                <a:ea typeface="Gotham"/>
                <a:cs typeface="Gotham"/>
                <a:sym typeface="Gotham"/>
              </a:rPr>
              <a:t>harmonise</a:t>
            </a:r>
            <a:r>
              <a:rPr lang="en-US" sz="2400">
                <a:latin typeface="Arial"/>
                <a:ea typeface="Gotham"/>
                <a:cs typeface="Gotham"/>
                <a:sym typeface="Gotham"/>
              </a:rPr>
              <a:t> terms and conditions</a:t>
            </a:r>
            <a:endParaRPr lang="en-US" sz="2400">
              <a:latin typeface="Arial"/>
              <a:ea typeface="Gotham"/>
              <a:cs typeface="Gotham"/>
            </a:endParaRPr>
          </a:p>
          <a:p>
            <a:pPr marL="287655" lvl="1" indent="-143510" algn="l">
              <a:lnSpc>
                <a:spcPct val="150000"/>
              </a:lnSpc>
              <a:buFont typeface="Arial"/>
              <a:buChar char="•"/>
            </a:pPr>
            <a:r>
              <a:rPr lang="en-US" sz="2400">
                <a:latin typeface="Arial"/>
                <a:ea typeface="Gotham"/>
                <a:cs typeface="Gotham"/>
                <a:sym typeface="Gotham"/>
              </a:rPr>
              <a:t>We will work closely with staff of all councils as we create the new structures</a:t>
            </a:r>
            <a:endParaRPr lang="en-US" sz="2400">
              <a:latin typeface="Arial"/>
              <a:ea typeface="Gotham"/>
              <a:cs typeface="Gotham"/>
            </a:endParaRPr>
          </a:p>
          <a:p>
            <a:pPr algn="l">
              <a:lnSpc>
                <a:spcPts val="1867"/>
              </a:lnSpc>
            </a:pPr>
            <a:endParaRPr lang="en-US" sz="1333">
              <a:solidFill>
                <a:srgbClr val="503B80"/>
              </a:solidFill>
              <a:latin typeface="Gotham"/>
              <a:ea typeface="Gotham"/>
              <a:cs typeface="Gotham"/>
              <a:sym typeface="Gotham"/>
            </a:endParaRPr>
          </a:p>
        </p:txBody>
      </p:sp>
      <p:sp>
        <p:nvSpPr>
          <p:cNvPr id="4" name="TextBox 4"/>
          <p:cNvSpPr txBox="1"/>
          <p:nvPr/>
        </p:nvSpPr>
        <p:spPr>
          <a:xfrm>
            <a:off x="758492" y="529946"/>
            <a:ext cx="2544532" cy="3640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00"/>
              </a:lnSpc>
            </a:pPr>
            <a:r>
              <a:rPr lang="en-US" sz="2800" b="1">
                <a:latin typeface="Arial"/>
                <a:ea typeface="Gotham"/>
                <a:cs typeface="Gotham"/>
                <a:sym typeface="Gotham"/>
              </a:rPr>
              <a:t>Impact on staff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 y="702829"/>
            <a:ext cx="9873617" cy="3627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00"/>
              </a:lnSpc>
            </a:pPr>
            <a:r>
              <a:rPr lang="en-US" sz="3200" b="1">
                <a:latin typeface="Arial"/>
                <a:ea typeface="Gotham"/>
                <a:cs typeface="Gotham"/>
                <a:sym typeface="Gotham"/>
              </a:rPr>
              <a:t>What you can expect from senior management</a:t>
            </a:r>
          </a:p>
        </p:txBody>
      </p:sp>
      <p:sp>
        <p:nvSpPr>
          <p:cNvPr id="3" name="TextBox 3"/>
          <p:cNvSpPr txBox="1"/>
          <p:nvPr/>
        </p:nvSpPr>
        <p:spPr>
          <a:xfrm>
            <a:off x="722146" y="1402973"/>
            <a:ext cx="10747708" cy="47521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7655" lvl="1" indent="-143510" algn="l">
              <a:lnSpc>
                <a:spcPct val="150000"/>
              </a:lnSpc>
              <a:buFont typeface="Arial"/>
              <a:buChar char="•"/>
            </a:pPr>
            <a:r>
              <a:rPr lang="en-US" sz="2800">
                <a:latin typeface="Arial"/>
                <a:ea typeface="Gotham"/>
                <a:cs typeface="Gotham"/>
                <a:sym typeface="Gotham"/>
              </a:rPr>
              <a:t>Clear leadership, from officer and political leaders</a:t>
            </a:r>
            <a:endParaRPr lang="en-US" sz="2800">
              <a:latin typeface="Arial"/>
              <a:ea typeface="Gotham"/>
              <a:cs typeface="Gotham"/>
            </a:endParaRPr>
          </a:p>
          <a:p>
            <a:pPr marL="287655" lvl="1" indent="-143510" algn="l">
              <a:lnSpc>
                <a:spcPct val="150000"/>
              </a:lnSpc>
              <a:buFont typeface="Arial"/>
              <a:buChar char="•"/>
            </a:pPr>
            <a:r>
              <a:rPr lang="en-US" sz="2800">
                <a:latin typeface="Arial"/>
                <a:ea typeface="Gotham"/>
                <a:cs typeface="Gotham"/>
                <a:sym typeface="Gotham"/>
              </a:rPr>
              <a:t>Positivity and purpose</a:t>
            </a:r>
            <a:endParaRPr lang="en-US" sz="2800">
              <a:latin typeface="Arial"/>
              <a:ea typeface="Gotham"/>
              <a:cs typeface="Gotham"/>
            </a:endParaRPr>
          </a:p>
          <a:p>
            <a:pPr marL="287655" lvl="1" indent="-143510" algn="l">
              <a:lnSpc>
                <a:spcPct val="150000"/>
              </a:lnSpc>
              <a:buFont typeface="Arial"/>
              <a:buChar char="•"/>
            </a:pPr>
            <a:r>
              <a:rPr lang="en-US" sz="2800" err="1">
                <a:latin typeface="Arial"/>
                <a:ea typeface="Gotham"/>
                <a:cs typeface="Gotham"/>
                <a:sym typeface="Gotham"/>
              </a:rPr>
              <a:t>Programme</a:t>
            </a:r>
            <a:r>
              <a:rPr lang="en-US" sz="2800">
                <a:latin typeface="Arial"/>
                <a:ea typeface="Gotham"/>
                <a:cs typeface="Gotham"/>
                <a:sym typeface="Gotham"/>
              </a:rPr>
              <a:t> management of the process, including learning from other areas</a:t>
            </a:r>
            <a:endParaRPr lang="en-US" sz="2800">
              <a:latin typeface="Arial"/>
              <a:ea typeface="Gotham"/>
              <a:cs typeface="Gotham"/>
            </a:endParaRPr>
          </a:p>
          <a:p>
            <a:pPr marL="287655" lvl="1" indent="-143510" algn="l">
              <a:lnSpc>
                <a:spcPct val="150000"/>
              </a:lnSpc>
              <a:buFont typeface="Arial"/>
              <a:buChar char="•"/>
            </a:pPr>
            <a:r>
              <a:rPr lang="en-US" sz="2800">
                <a:latin typeface="Arial"/>
                <a:ea typeface="Gotham"/>
                <a:cs typeface="Gotham"/>
                <a:sym typeface="Gotham"/>
              </a:rPr>
              <a:t>Open communication – sharing what we can when we can and listening to and involving staff</a:t>
            </a:r>
            <a:endParaRPr lang="en-US" sz="2800">
              <a:latin typeface="Arial"/>
              <a:ea typeface="Gotham"/>
              <a:cs typeface="Gotham"/>
            </a:endParaRPr>
          </a:p>
          <a:p>
            <a:pPr marL="287655" lvl="1" indent="-143510" algn="l">
              <a:lnSpc>
                <a:spcPct val="150000"/>
              </a:lnSpc>
              <a:buFont typeface="Arial"/>
              <a:buChar char="•"/>
            </a:pPr>
            <a:r>
              <a:rPr lang="en-US" sz="2800">
                <a:latin typeface="Arial"/>
                <a:ea typeface="Gotham"/>
                <a:cs typeface="Gotham"/>
                <a:sym typeface="Gotham"/>
              </a:rPr>
              <a:t>Seeking to put you in the best possible position for the future</a:t>
            </a:r>
            <a:endParaRPr lang="en-US" sz="2800">
              <a:latin typeface="Arial"/>
              <a:ea typeface="Gotham"/>
              <a:cs typeface="Gotham"/>
            </a:endParaRPr>
          </a:p>
          <a:p>
            <a:pPr algn="l">
              <a:lnSpc>
                <a:spcPts val="1867"/>
              </a:lnSpc>
            </a:pPr>
            <a:endParaRPr lang="en-US" sz="1333">
              <a:solidFill>
                <a:srgbClr val="503B80"/>
              </a:solidFill>
              <a:latin typeface="Gotham"/>
              <a:ea typeface="Gotham"/>
              <a:cs typeface="Gotham"/>
              <a:sym typeface="Gotha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6400" y="440810"/>
            <a:ext cx="8018938" cy="3627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800"/>
              </a:lnSpc>
            </a:pPr>
            <a:r>
              <a:rPr lang="en-US" sz="3200" b="1">
                <a:latin typeface="Arial"/>
                <a:ea typeface="Gotham"/>
                <a:cs typeface="Gotham"/>
                <a:sym typeface="Gotham"/>
              </a:rPr>
              <a:t>Next steps for LGR</a:t>
            </a:r>
          </a:p>
        </p:txBody>
      </p:sp>
      <p:sp>
        <p:nvSpPr>
          <p:cNvPr id="3" name="TextBox 3"/>
          <p:cNvSpPr txBox="1"/>
          <p:nvPr/>
        </p:nvSpPr>
        <p:spPr>
          <a:xfrm>
            <a:off x="406400" y="984982"/>
            <a:ext cx="10747708" cy="58730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600710" lvl="1" indent="-457200">
              <a:lnSpc>
                <a:spcPct val="150000"/>
              </a:lnSpc>
              <a:buFont typeface="Arial"/>
              <a:buChar char="•"/>
            </a:pPr>
            <a:r>
              <a:rPr lang="en-US" sz="2600" b="1">
                <a:latin typeface="Arial"/>
                <a:ea typeface="Gotham Bold"/>
                <a:cs typeface="Gotham" panose="020B0604020202020204" charset="0"/>
              </a:rPr>
              <a:t>Now until March 2026 – </a:t>
            </a:r>
            <a:r>
              <a:rPr lang="en-US" sz="2600">
                <a:latin typeface="Arial"/>
                <a:ea typeface="Gotham Bold"/>
                <a:cs typeface="Gotham" panose="020B0604020202020204" charset="0"/>
              </a:rPr>
              <a:t>Discovery Phase (getting our house in order)</a:t>
            </a:r>
            <a:endParaRPr lang="en-US" sz="2600">
              <a:latin typeface="Arial"/>
              <a:ea typeface="Gotham Bold"/>
              <a:cs typeface="Gotham" panose="020B0604020202020204" charset="0"/>
              <a:sym typeface="Gotham Bold"/>
            </a:endParaRPr>
          </a:p>
          <a:p>
            <a:pPr marL="600710" lvl="1" indent="-457200">
              <a:lnSpc>
                <a:spcPct val="150000"/>
              </a:lnSpc>
              <a:buFont typeface="Arial"/>
              <a:buChar char="•"/>
            </a:pPr>
            <a:r>
              <a:rPr lang="en-US" sz="2600" b="1">
                <a:latin typeface="Arial"/>
                <a:ea typeface="Gotham Bold"/>
                <a:cs typeface="Gotham" panose="020B0604020202020204" charset="0"/>
                <a:sym typeface="Gotham Bold"/>
              </a:rPr>
              <a:t>Mid-March 2026</a:t>
            </a:r>
            <a:r>
              <a:rPr lang="en-US" sz="2600">
                <a:latin typeface="Arial"/>
                <a:ea typeface="Gotham"/>
                <a:cs typeface="Gotham" panose="020B0604020202020204" charset="0"/>
                <a:sym typeface="Gotham"/>
              </a:rPr>
              <a:t> – Government expected to decide on unitary government for East Sussex</a:t>
            </a:r>
            <a:endParaRPr lang="en-US" sz="2600">
              <a:latin typeface="Arial"/>
              <a:ea typeface="Gotham"/>
              <a:cs typeface="Gotham" panose="020B0604020202020204" charset="0"/>
            </a:endParaRPr>
          </a:p>
          <a:p>
            <a:pPr marL="600710" lvl="1" indent="-457200">
              <a:lnSpc>
                <a:spcPct val="150000"/>
              </a:lnSpc>
              <a:buFont typeface="Arial"/>
              <a:buChar char="•"/>
            </a:pPr>
            <a:r>
              <a:rPr lang="en-US" sz="2600" b="1">
                <a:latin typeface="Arial"/>
                <a:ea typeface="Gotham"/>
                <a:cs typeface="Gotham" panose="020B0604020202020204" charset="0"/>
              </a:rPr>
              <a:t>Summer 2026</a:t>
            </a:r>
            <a:r>
              <a:rPr lang="en-US" sz="2600">
                <a:latin typeface="Arial"/>
                <a:ea typeface="Gotham"/>
                <a:cs typeface="Gotham" panose="020B0604020202020204" charset="0"/>
              </a:rPr>
              <a:t> – SCO laid in parliament </a:t>
            </a:r>
          </a:p>
          <a:p>
            <a:pPr marL="600710" lvl="1" indent="-457200">
              <a:lnSpc>
                <a:spcPct val="150000"/>
              </a:lnSpc>
              <a:buFont typeface="Arial"/>
              <a:buChar char="•"/>
            </a:pPr>
            <a:r>
              <a:rPr lang="en-US" sz="2600" b="1">
                <a:latin typeface="Arial"/>
                <a:ea typeface="Gotham Bold"/>
                <a:cs typeface="Gotham" panose="020B0604020202020204" charset="0"/>
              </a:rPr>
              <a:t>Autumn 2026</a:t>
            </a:r>
            <a:r>
              <a:rPr lang="en-US" sz="2600">
                <a:latin typeface="Arial"/>
                <a:ea typeface="Gotham Bold"/>
                <a:cs typeface="Gotham" panose="020B0604020202020204" charset="0"/>
              </a:rPr>
              <a:t> – SCO comes into force </a:t>
            </a:r>
            <a:endParaRPr lang="en-US" sz="2600">
              <a:latin typeface="Arial"/>
              <a:ea typeface="Gotham Bold"/>
              <a:cs typeface="Gotham" panose="020B0604020202020204" charset="0"/>
              <a:sym typeface="Gotham Bold"/>
            </a:endParaRPr>
          </a:p>
          <a:p>
            <a:pPr marL="600710" lvl="1" indent="-457200">
              <a:lnSpc>
                <a:spcPct val="150000"/>
              </a:lnSpc>
              <a:buFont typeface="Arial"/>
              <a:buChar char="•"/>
            </a:pPr>
            <a:r>
              <a:rPr lang="en-US" sz="2600" b="1">
                <a:latin typeface="Arial"/>
                <a:ea typeface="Gotham Bold"/>
                <a:cs typeface="Gotham" panose="020B0604020202020204" charset="0"/>
                <a:sym typeface="Gotham Bold"/>
              </a:rPr>
              <a:t>May 2027</a:t>
            </a:r>
            <a:r>
              <a:rPr lang="en-US" sz="2600">
                <a:latin typeface="Arial"/>
                <a:ea typeface="Gotham"/>
                <a:cs typeface="Gotham" panose="020B0604020202020204" charset="0"/>
                <a:sym typeface="Gotham"/>
              </a:rPr>
              <a:t> – expected election of </a:t>
            </a:r>
            <a:r>
              <a:rPr lang="en-US" sz="2600" err="1">
                <a:latin typeface="Arial"/>
                <a:ea typeface="Gotham"/>
                <a:cs typeface="Gotham" panose="020B0604020202020204" charset="0"/>
                <a:sym typeface="Gotham"/>
              </a:rPr>
              <a:t>councillors</a:t>
            </a:r>
            <a:r>
              <a:rPr lang="en-US" sz="2600">
                <a:latin typeface="Arial"/>
                <a:ea typeface="Gotham"/>
                <a:cs typeface="Gotham" panose="020B0604020202020204" charset="0"/>
                <a:sym typeface="Gotham"/>
              </a:rPr>
              <a:t> to ESCC as preparing council for unitary council </a:t>
            </a:r>
            <a:endParaRPr lang="en-US" sz="2600">
              <a:latin typeface="Arial"/>
              <a:ea typeface="Gotham"/>
              <a:cs typeface="Gotham" panose="020B0604020202020204" charset="0"/>
            </a:endParaRPr>
          </a:p>
          <a:p>
            <a:pPr marL="600710" lvl="1" indent="-457200" algn="l">
              <a:lnSpc>
                <a:spcPct val="150000"/>
              </a:lnSpc>
              <a:buFont typeface="Arial"/>
              <a:buChar char="•"/>
            </a:pPr>
            <a:r>
              <a:rPr lang="en-US" sz="2600" b="1">
                <a:latin typeface="Arial"/>
                <a:ea typeface="Gotham Bold"/>
                <a:cs typeface="Gotham" panose="020B0604020202020204" charset="0"/>
                <a:sym typeface="Gotham Bold"/>
              </a:rPr>
              <a:t>April 2028</a:t>
            </a:r>
            <a:r>
              <a:rPr lang="en-US" sz="2600">
                <a:latin typeface="Arial"/>
                <a:ea typeface="Gotham"/>
                <a:cs typeface="Gotham" panose="020B0604020202020204" charset="0"/>
                <a:sym typeface="Gotham"/>
              </a:rPr>
              <a:t> – start of new unitary authority (vesting day)</a:t>
            </a:r>
            <a:endParaRPr lang="en-US" sz="2600">
              <a:latin typeface="Arial"/>
              <a:ea typeface="Gotham"/>
              <a:cs typeface="Gotham" panose="020B0604020202020204" charset="0"/>
            </a:endParaRPr>
          </a:p>
          <a:p>
            <a:pPr>
              <a:lnSpc>
                <a:spcPts val="1867"/>
              </a:lnSpc>
            </a:pPr>
            <a:endParaRPr lang="en-US" sz="1333">
              <a:solidFill>
                <a:srgbClr val="503B80"/>
              </a:solidFill>
              <a:latin typeface="Gotham"/>
              <a:ea typeface="Gotham"/>
              <a:cs typeface="Gotham" panose="020B0604020202020204" charset="0"/>
            </a:endParaRPr>
          </a:p>
          <a:p>
            <a:pPr algn="l">
              <a:lnSpc>
                <a:spcPts val="1867"/>
              </a:lnSpc>
            </a:pPr>
            <a:endParaRPr lang="en-US" sz="1333">
              <a:solidFill>
                <a:srgbClr val="503B80"/>
              </a:solidFill>
              <a:latin typeface="Gotham"/>
              <a:ea typeface="Gotham"/>
              <a:cs typeface="Gotham"/>
              <a:sym typeface="Gotha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CD16-B6F6-E3B4-62A2-7FA16FDF4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FEBA8-6E5F-E7A7-93AF-198D14C837F2}"/>
              </a:ext>
            </a:extLst>
          </p:cNvPr>
          <p:cNvSpPr>
            <a:spLocks noGrp="1"/>
          </p:cNvSpPr>
          <p:nvPr>
            <p:ph type="ctrTitle"/>
          </p:nvPr>
        </p:nvSpPr>
        <p:spPr>
          <a:xfrm>
            <a:off x="1524000" y="2235200"/>
            <a:ext cx="9144000" cy="2387600"/>
          </a:xfrm>
        </p:spPr>
        <p:txBody>
          <a:bodyPr/>
          <a:lstStyle/>
          <a:p>
            <a:r>
              <a:rPr lang="en-GB" b="1">
                <a:latin typeface="Lato" panose="020F0502020204030203" pitchFamily="34" charset="0"/>
                <a:ea typeface="Lato" panose="020F0502020204030203" pitchFamily="34" charset="0"/>
                <a:cs typeface="Lato" panose="020F0502020204030203" pitchFamily="34" charset="0"/>
              </a:rPr>
              <a:t>Feedback, questions &amp; answers</a:t>
            </a:r>
            <a:endParaRPr lang="en-US" b="1">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148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55952-29C2-1F09-AB22-D7D40C8AB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41ED0-12D1-C485-C61B-BBB42CC4DB19}"/>
              </a:ext>
            </a:extLst>
          </p:cNvPr>
          <p:cNvSpPr>
            <a:spLocks noGrp="1"/>
          </p:cNvSpPr>
          <p:nvPr>
            <p:ph type="ctrTitle"/>
          </p:nvPr>
        </p:nvSpPr>
        <p:spPr>
          <a:xfrm>
            <a:off x="1227973" y="2235200"/>
            <a:ext cx="9736054" cy="2387600"/>
          </a:xfrm>
        </p:spPr>
        <p:txBody>
          <a:bodyPr>
            <a:normAutofit/>
          </a:bodyPr>
          <a:lstStyle/>
          <a:p>
            <a:r>
              <a:rPr lang="en-GB" sz="6000" b="1">
                <a:latin typeface="Arial"/>
                <a:cs typeface="Arial"/>
              </a:rPr>
              <a:t>Update </a:t>
            </a:r>
            <a:r>
              <a:rPr lang="en-GB" b="1">
                <a:latin typeface="Arial"/>
                <a:cs typeface="Arial"/>
              </a:rPr>
              <a:t>on Council Plan </a:t>
            </a:r>
            <a:br>
              <a:rPr lang="en-GB" sz="6000" b="1">
                <a:latin typeface="Arial" panose="020B0604020202020204" pitchFamily="34" charset="0"/>
                <a:cs typeface="Arial" panose="020B0604020202020204" pitchFamily="34" charset="0"/>
              </a:rPr>
            </a:br>
            <a:r>
              <a:rPr lang="en-GB" sz="5300">
                <a:latin typeface="Arial"/>
                <a:cs typeface="Arial"/>
              </a:rPr>
              <a:t>Lorna Ford, Chief Executive</a:t>
            </a:r>
            <a:endParaRPr lang="en-GB" sz="6000" b="1">
              <a:latin typeface="Arial"/>
              <a:cs typeface="Arial"/>
            </a:endParaRPr>
          </a:p>
        </p:txBody>
      </p:sp>
    </p:spTree>
    <p:extLst>
      <p:ext uri="{BB962C8B-B14F-4D97-AF65-F5344CB8AC3E}">
        <p14:creationId xmlns:p14="http://schemas.microsoft.com/office/powerpoint/2010/main" val="3315095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DE3B4-DC99-6794-22FA-A97A726E657C}"/>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5EF9ABEE-2297-2B48-F9A5-0A4F44996325}"/>
              </a:ext>
            </a:extLst>
          </p:cNvPr>
          <p:cNvSpPr/>
          <p:nvPr/>
        </p:nvSpPr>
        <p:spPr>
          <a:xfrm>
            <a:off x="3646021" y="1583596"/>
            <a:ext cx="5385316" cy="490693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7561147-A351-078D-5CC9-B309BBCC7F59}"/>
              </a:ext>
            </a:extLst>
          </p:cNvPr>
          <p:cNvSpPr>
            <a:spLocks noGrp="1"/>
          </p:cNvSpPr>
          <p:nvPr>
            <p:ph type="title"/>
          </p:nvPr>
        </p:nvSpPr>
        <p:spPr>
          <a:xfrm>
            <a:off x="237068" y="258033"/>
            <a:ext cx="10820400" cy="1325563"/>
          </a:xfrm>
        </p:spPr>
        <p:txBody>
          <a:bodyPr>
            <a:normAutofit/>
          </a:bodyPr>
          <a:lstStyle/>
          <a:p>
            <a:r>
              <a:rPr lang="en-GB" sz="4000" b="1">
                <a:latin typeface="Lato" panose="020F0502020204030203" pitchFamily="34" charset="0"/>
                <a:ea typeface="Lato" panose="020F0502020204030203" pitchFamily="34" charset="0"/>
                <a:cs typeface="Lato" panose="020F0502020204030203" pitchFamily="34" charset="0"/>
              </a:rPr>
              <a:t>Strategic planning</a:t>
            </a:r>
          </a:p>
        </p:txBody>
      </p:sp>
      <p:sp>
        <p:nvSpPr>
          <p:cNvPr id="12" name="object 12">
            <a:extLst>
              <a:ext uri="{FF2B5EF4-FFF2-40B4-BE49-F238E27FC236}">
                <a16:creationId xmlns:a16="http://schemas.microsoft.com/office/drawing/2014/main" id="{52CE2730-B7D5-6B87-A4C3-C12688043D89}"/>
              </a:ext>
            </a:extLst>
          </p:cNvPr>
          <p:cNvSpPr txBox="1"/>
          <p:nvPr/>
        </p:nvSpPr>
        <p:spPr>
          <a:xfrm>
            <a:off x="7883029" y="1695766"/>
            <a:ext cx="2016000" cy="1547232"/>
          </a:xfrm>
          <a:prstGeom prst="roundRect">
            <a:avLst/>
          </a:prstGeom>
          <a:solidFill>
            <a:srgbClr val="C9F7E9"/>
          </a:solidFill>
          <a:ln w="19050">
            <a:solidFill>
              <a:srgbClr val="169A71"/>
            </a:solidFill>
          </a:ln>
        </p:spPr>
        <p:txBody>
          <a:bodyPr vert="horz" wrap="square" lIns="0" tIns="13335" rIns="0" bIns="0" rtlCol="0">
            <a:spAutoFit/>
          </a:bodyPr>
          <a:lstStyle/>
          <a:p>
            <a:pPr algn="ctr"/>
            <a:r>
              <a:rPr lang="en-GB" b="1">
                <a:latin typeface="Lato" panose="020F0502020204030203" pitchFamily="34" charset="0"/>
                <a:ea typeface="Lato" panose="020F0502020204030203" pitchFamily="34" charset="0"/>
                <a:cs typeface="Lato" panose="020F0502020204030203" pitchFamily="34" charset="0"/>
              </a:rPr>
              <a:t>March: </a:t>
            </a:r>
            <a:r>
              <a:rPr lang="en-GB">
                <a:latin typeface="Lato" panose="020F0502020204030203" pitchFamily="34" charset="0"/>
                <a:ea typeface="Lato" panose="020F0502020204030203" pitchFamily="34" charset="0"/>
                <a:cs typeface="Lato" panose="020F0502020204030203" pitchFamily="34" charset="0"/>
              </a:rPr>
              <a:t>Agreement of Key Performance Indicators for 2026/27</a:t>
            </a:r>
          </a:p>
        </p:txBody>
      </p:sp>
      <p:sp>
        <p:nvSpPr>
          <p:cNvPr id="16" name="object 16">
            <a:extLst>
              <a:ext uri="{FF2B5EF4-FFF2-40B4-BE49-F238E27FC236}">
                <a16:creationId xmlns:a16="http://schemas.microsoft.com/office/drawing/2014/main" id="{0E597F70-0031-30E9-1B4C-B829A52A256C}"/>
              </a:ext>
            </a:extLst>
          </p:cNvPr>
          <p:cNvSpPr txBox="1"/>
          <p:nvPr/>
        </p:nvSpPr>
        <p:spPr>
          <a:xfrm>
            <a:off x="5088000" y="791596"/>
            <a:ext cx="2016000" cy="1584000"/>
          </a:xfrm>
          <a:prstGeom prst="roundRect">
            <a:avLst/>
          </a:prstGeom>
          <a:solidFill>
            <a:srgbClr val="C9F7E9"/>
          </a:solidFill>
          <a:ln w="19050">
            <a:solidFill>
              <a:srgbClr val="169A71"/>
            </a:solidFill>
          </a:ln>
        </p:spPr>
        <p:txBody>
          <a:bodyPr vert="horz" wrap="square" lIns="0" tIns="13335" rIns="0" bIns="0" rtlCol="0">
            <a:spAutoFit/>
          </a:bodyPr>
          <a:lstStyle/>
          <a:p>
            <a:pPr algn="ctr"/>
            <a:r>
              <a:rPr lang="en-GB" b="1">
                <a:latin typeface="Lato" panose="020F0502020204030203" pitchFamily="34" charset="0"/>
                <a:ea typeface="Lato" panose="020F0502020204030203" pitchFamily="34" charset="0"/>
                <a:cs typeface="Lato" panose="020F0502020204030203" pitchFamily="34" charset="0"/>
              </a:rPr>
              <a:t>February: </a:t>
            </a:r>
            <a:r>
              <a:rPr lang="en-GB">
                <a:latin typeface="Lato" panose="020F0502020204030203" pitchFamily="34" charset="0"/>
                <a:ea typeface="Lato" panose="020F0502020204030203" pitchFamily="34" charset="0"/>
                <a:cs typeface="Lato" panose="020F0502020204030203" pitchFamily="34" charset="0"/>
              </a:rPr>
              <a:t>Full Council agree final budget and revised Council Plan</a:t>
            </a:r>
          </a:p>
        </p:txBody>
      </p:sp>
      <p:sp>
        <p:nvSpPr>
          <p:cNvPr id="33" name="object 8">
            <a:extLst>
              <a:ext uri="{FF2B5EF4-FFF2-40B4-BE49-F238E27FC236}">
                <a16:creationId xmlns:a16="http://schemas.microsoft.com/office/drawing/2014/main" id="{B0451001-72BA-58E8-91C6-61668898A3F7}"/>
              </a:ext>
            </a:extLst>
          </p:cNvPr>
          <p:cNvSpPr txBox="1"/>
          <p:nvPr/>
        </p:nvSpPr>
        <p:spPr>
          <a:xfrm>
            <a:off x="8299907" y="3872088"/>
            <a:ext cx="2016000" cy="1240765"/>
          </a:xfrm>
          <a:prstGeom prst="roundRect">
            <a:avLst/>
          </a:prstGeom>
          <a:solidFill>
            <a:srgbClr val="C9F7E9"/>
          </a:solidFill>
          <a:ln w="19050">
            <a:solidFill>
              <a:srgbClr val="169A71"/>
            </a:solidFill>
          </a:ln>
        </p:spPr>
        <p:txBody>
          <a:bodyPr vert="horz" wrap="square" lIns="0" tIns="13335" rIns="0" bIns="0" rtlCol="0">
            <a:spAutoFit/>
          </a:bodyPr>
          <a:lstStyle/>
          <a:p>
            <a:pPr algn="ctr"/>
            <a:r>
              <a:rPr lang="en-GB" b="1">
                <a:latin typeface="Lato" panose="020F0502020204030203" pitchFamily="34" charset="0"/>
                <a:ea typeface="Lato" panose="020F0502020204030203" pitchFamily="34" charset="0"/>
                <a:cs typeface="Lato" panose="020F0502020204030203" pitchFamily="34" charset="0"/>
              </a:rPr>
              <a:t>March: </a:t>
            </a:r>
            <a:r>
              <a:rPr lang="en-GB">
                <a:latin typeface="Lato" panose="020F0502020204030203" pitchFamily="34" charset="0"/>
                <a:ea typeface="Lato" panose="020F0502020204030203" pitchFamily="34" charset="0"/>
                <a:cs typeface="Lato" panose="020F0502020204030203" pitchFamily="34" charset="0"/>
              </a:rPr>
              <a:t>Chief Executive and Heads of Service appraisals</a:t>
            </a:r>
          </a:p>
        </p:txBody>
      </p:sp>
      <p:sp>
        <p:nvSpPr>
          <p:cNvPr id="34" name="object 12">
            <a:extLst>
              <a:ext uri="{FF2B5EF4-FFF2-40B4-BE49-F238E27FC236}">
                <a16:creationId xmlns:a16="http://schemas.microsoft.com/office/drawing/2014/main" id="{B6A849FC-2848-FC53-548E-CB17241C17F0}"/>
              </a:ext>
            </a:extLst>
          </p:cNvPr>
          <p:cNvSpPr txBox="1"/>
          <p:nvPr/>
        </p:nvSpPr>
        <p:spPr>
          <a:xfrm>
            <a:off x="6691313" y="5741943"/>
            <a:ext cx="2016000" cy="934298"/>
          </a:xfrm>
          <a:prstGeom prst="roundRect">
            <a:avLst/>
          </a:prstGeom>
          <a:solidFill>
            <a:srgbClr val="C9F7E9"/>
          </a:solidFill>
          <a:ln w="19050">
            <a:solidFill>
              <a:srgbClr val="169A71"/>
            </a:solidFill>
          </a:ln>
        </p:spPr>
        <p:txBody>
          <a:bodyPr vert="horz" wrap="square" lIns="0" tIns="13335" rIns="0" bIns="0" rtlCol="0">
            <a:spAutoFit/>
          </a:bodyPr>
          <a:lstStyle/>
          <a:p>
            <a:pPr algn="ctr"/>
            <a:r>
              <a:rPr lang="en-GB" b="1">
                <a:latin typeface="Lato" panose="020F0502020204030203" pitchFamily="34" charset="0"/>
                <a:ea typeface="Lato" panose="020F0502020204030203" pitchFamily="34" charset="0"/>
                <a:cs typeface="Lato" panose="020F0502020204030203" pitchFamily="34" charset="0"/>
              </a:rPr>
              <a:t>March – April: </a:t>
            </a:r>
            <a:r>
              <a:rPr lang="en-GB">
                <a:latin typeface="Lato" panose="020F0502020204030203" pitchFamily="34" charset="0"/>
                <a:ea typeface="Lato" panose="020F0502020204030203" pitchFamily="34" charset="0"/>
                <a:cs typeface="Lato" panose="020F0502020204030203" pitchFamily="34" charset="0"/>
              </a:rPr>
              <a:t>Service planning takes place</a:t>
            </a:r>
            <a:endParaRPr lang="en-GB" b="1">
              <a:latin typeface="Lato" panose="020F0502020204030203" pitchFamily="34" charset="0"/>
              <a:ea typeface="Lato" panose="020F0502020204030203" pitchFamily="34" charset="0"/>
              <a:cs typeface="Lato" panose="020F0502020204030203" pitchFamily="34" charset="0"/>
            </a:endParaRPr>
          </a:p>
        </p:txBody>
      </p:sp>
      <p:sp>
        <p:nvSpPr>
          <p:cNvPr id="35" name="object 16">
            <a:extLst>
              <a:ext uri="{FF2B5EF4-FFF2-40B4-BE49-F238E27FC236}">
                <a16:creationId xmlns:a16="http://schemas.microsoft.com/office/drawing/2014/main" id="{C6FD1F44-51EC-3109-70E0-BC463469CF50}"/>
              </a:ext>
            </a:extLst>
          </p:cNvPr>
          <p:cNvSpPr txBox="1"/>
          <p:nvPr/>
        </p:nvSpPr>
        <p:spPr>
          <a:xfrm>
            <a:off x="3646021" y="5526540"/>
            <a:ext cx="2016000" cy="934298"/>
          </a:xfrm>
          <a:prstGeom prst="roundRect">
            <a:avLst/>
          </a:prstGeom>
          <a:solidFill>
            <a:srgbClr val="C9F7E9"/>
          </a:solidFill>
          <a:ln w="19050">
            <a:solidFill>
              <a:srgbClr val="169A71"/>
            </a:solidFill>
          </a:ln>
        </p:spPr>
        <p:txBody>
          <a:bodyPr vert="horz" wrap="square" lIns="0" tIns="13335" rIns="0" bIns="0" rtlCol="0">
            <a:spAutoFit/>
          </a:bodyPr>
          <a:lstStyle/>
          <a:p>
            <a:pPr algn="ctr"/>
            <a:r>
              <a:rPr lang="en-GB" b="1">
                <a:latin typeface="Lato" panose="020F0502020204030203" pitchFamily="34" charset="0"/>
                <a:ea typeface="Lato" panose="020F0502020204030203" pitchFamily="34" charset="0"/>
                <a:cs typeface="Lato" panose="020F0502020204030203" pitchFamily="34" charset="0"/>
              </a:rPr>
              <a:t>April – May: </a:t>
            </a:r>
            <a:r>
              <a:rPr lang="en-GB">
                <a:latin typeface="Lato" panose="020F0502020204030203" pitchFamily="34" charset="0"/>
                <a:ea typeface="Lato" panose="020F0502020204030203" pitchFamily="34" charset="0"/>
                <a:cs typeface="Lato" panose="020F0502020204030203" pitchFamily="34" charset="0"/>
              </a:rPr>
              <a:t>Manager/officer appraisals</a:t>
            </a:r>
          </a:p>
        </p:txBody>
      </p:sp>
      <p:sp>
        <p:nvSpPr>
          <p:cNvPr id="5" name="object 16">
            <a:extLst>
              <a:ext uri="{FF2B5EF4-FFF2-40B4-BE49-F238E27FC236}">
                <a16:creationId xmlns:a16="http://schemas.microsoft.com/office/drawing/2014/main" id="{8588DB1C-A000-A397-3F02-192E899AA3E1}"/>
              </a:ext>
            </a:extLst>
          </p:cNvPr>
          <p:cNvSpPr txBox="1"/>
          <p:nvPr/>
        </p:nvSpPr>
        <p:spPr>
          <a:xfrm>
            <a:off x="2078207" y="3756155"/>
            <a:ext cx="2016000" cy="934298"/>
          </a:xfrm>
          <a:prstGeom prst="roundRect">
            <a:avLst/>
          </a:prstGeom>
          <a:solidFill>
            <a:srgbClr val="C9F7E9"/>
          </a:solidFill>
          <a:ln w="19050">
            <a:solidFill>
              <a:srgbClr val="169A71"/>
            </a:solidFill>
          </a:ln>
        </p:spPr>
        <p:txBody>
          <a:bodyPr vert="horz" wrap="square" lIns="0" tIns="13335" rIns="0" bIns="0" rtlCol="0">
            <a:spAutoFit/>
          </a:bodyPr>
          <a:lstStyle/>
          <a:p>
            <a:pPr algn="ctr"/>
            <a:r>
              <a:rPr lang="en-GB" b="1">
                <a:latin typeface="Lato" panose="020F0502020204030203" pitchFamily="34" charset="0"/>
                <a:ea typeface="Lato" panose="020F0502020204030203" pitchFamily="34" charset="0"/>
                <a:cs typeface="Lato" panose="020F0502020204030203" pitchFamily="34" charset="0"/>
              </a:rPr>
              <a:t>June: </a:t>
            </a:r>
            <a:r>
              <a:rPr lang="en-GB">
                <a:latin typeface="Lato" panose="020F0502020204030203" pitchFamily="34" charset="0"/>
                <a:ea typeface="Lato" panose="020F0502020204030203" pitchFamily="34" charset="0"/>
                <a:cs typeface="Lato" panose="020F0502020204030203" pitchFamily="34" charset="0"/>
              </a:rPr>
              <a:t>Service plans and appraisal data collated</a:t>
            </a:r>
          </a:p>
        </p:txBody>
      </p:sp>
      <p:sp>
        <p:nvSpPr>
          <p:cNvPr id="6" name="object 16">
            <a:extLst>
              <a:ext uri="{FF2B5EF4-FFF2-40B4-BE49-F238E27FC236}">
                <a16:creationId xmlns:a16="http://schemas.microsoft.com/office/drawing/2014/main" id="{E98FE495-4A91-D5E5-4EA9-B59E2C95F86C}"/>
              </a:ext>
            </a:extLst>
          </p:cNvPr>
          <p:cNvSpPr txBox="1"/>
          <p:nvPr/>
        </p:nvSpPr>
        <p:spPr>
          <a:xfrm>
            <a:off x="2587465" y="2144041"/>
            <a:ext cx="2016000" cy="934298"/>
          </a:xfrm>
          <a:prstGeom prst="roundRect">
            <a:avLst/>
          </a:prstGeom>
          <a:solidFill>
            <a:srgbClr val="C9F7E9"/>
          </a:solidFill>
          <a:ln w="19050">
            <a:solidFill>
              <a:srgbClr val="169A71"/>
            </a:solidFill>
          </a:ln>
        </p:spPr>
        <p:txBody>
          <a:bodyPr vert="horz" wrap="square" lIns="0" tIns="13335" rIns="0" bIns="0" rtlCol="0">
            <a:spAutoFit/>
          </a:bodyPr>
          <a:lstStyle/>
          <a:p>
            <a:pPr algn="ctr"/>
            <a:r>
              <a:rPr lang="en-GB" b="1">
                <a:latin typeface="Lato" panose="020F0502020204030203" pitchFamily="34" charset="0"/>
                <a:ea typeface="Lato" panose="020F0502020204030203" pitchFamily="34" charset="0"/>
                <a:cs typeface="Lato" panose="020F0502020204030203" pitchFamily="34" charset="0"/>
              </a:rPr>
              <a:t>June/July: </a:t>
            </a:r>
            <a:r>
              <a:rPr lang="en-GB">
                <a:latin typeface="Lato" panose="020F0502020204030203" pitchFamily="34" charset="0"/>
                <a:ea typeface="Lato" panose="020F0502020204030203" pitchFamily="34" charset="0"/>
                <a:cs typeface="Lato" panose="020F0502020204030203" pitchFamily="34" charset="0"/>
              </a:rPr>
              <a:t>Budget setting cycle for 2027/28 begins</a:t>
            </a:r>
            <a:endParaRPr lang="en-GB" b="1">
              <a:latin typeface="Lato" panose="020F0502020204030203" pitchFamily="34" charset="0"/>
              <a:ea typeface="Lato" panose="020F0502020204030203" pitchFamily="34" charset="0"/>
              <a:cs typeface="Lato" panose="020F0502020204030203" pitchFamily="34" charset="0"/>
            </a:endParaRPr>
          </a:p>
        </p:txBody>
      </p:sp>
      <p:sp>
        <p:nvSpPr>
          <p:cNvPr id="7" name="Arrow: Chevron 6">
            <a:extLst>
              <a:ext uri="{FF2B5EF4-FFF2-40B4-BE49-F238E27FC236}">
                <a16:creationId xmlns:a16="http://schemas.microsoft.com/office/drawing/2014/main" id="{9632EE6D-B075-3F06-F09E-7094BC565160}"/>
              </a:ext>
            </a:extLst>
          </p:cNvPr>
          <p:cNvSpPr/>
          <p:nvPr/>
        </p:nvSpPr>
        <p:spPr>
          <a:xfrm rot="1605601">
            <a:off x="7291496" y="1613700"/>
            <a:ext cx="404037" cy="381325"/>
          </a:xfrm>
          <a:prstGeom prst="chevron">
            <a:avLst/>
          </a:prstGeom>
          <a:solidFill>
            <a:srgbClr val="169A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rrow: Chevron 7">
            <a:extLst>
              <a:ext uri="{FF2B5EF4-FFF2-40B4-BE49-F238E27FC236}">
                <a16:creationId xmlns:a16="http://schemas.microsoft.com/office/drawing/2014/main" id="{04819EB0-7F51-0817-05FA-F99F4E01088A}"/>
              </a:ext>
            </a:extLst>
          </p:cNvPr>
          <p:cNvSpPr/>
          <p:nvPr/>
        </p:nvSpPr>
        <p:spPr>
          <a:xfrm rot="4386091">
            <a:off x="8780860" y="3414971"/>
            <a:ext cx="404037" cy="381325"/>
          </a:xfrm>
          <a:prstGeom prst="chevron">
            <a:avLst/>
          </a:prstGeom>
          <a:solidFill>
            <a:srgbClr val="169A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Chevron 8">
            <a:extLst>
              <a:ext uri="{FF2B5EF4-FFF2-40B4-BE49-F238E27FC236}">
                <a16:creationId xmlns:a16="http://schemas.microsoft.com/office/drawing/2014/main" id="{0FC7C3C6-C442-7B20-8031-4A7001647BB9}"/>
              </a:ext>
            </a:extLst>
          </p:cNvPr>
          <p:cNvSpPr/>
          <p:nvPr/>
        </p:nvSpPr>
        <p:spPr>
          <a:xfrm rot="7342898">
            <a:off x="8270502" y="5316087"/>
            <a:ext cx="404037" cy="381325"/>
          </a:xfrm>
          <a:prstGeom prst="chevron">
            <a:avLst/>
          </a:prstGeom>
          <a:solidFill>
            <a:srgbClr val="169A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A72F7036-1476-7F59-B7DC-42F300071270}"/>
              </a:ext>
            </a:extLst>
          </p:cNvPr>
          <p:cNvSpPr/>
          <p:nvPr/>
        </p:nvSpPr>
        <p:spPr>
          <a:xfrm rot="11406955">
            <a:off x="5932905" y="6299866"/>
            <a:ext cx="404037" cy="381325"/>
          </a:xfrm>
          <a:prstGeom prst="chevron">
            <a:avLst/>
          </a:prstGeom>
          <a:solidFill>
            <a:srgbClr val="169A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Chevron 13">
            <a:extLst>
              <a:ext uri="{FF2B5EF4-FFF2-40B4-BE49-F238E27FC236}">
                <a16:creationId xmlns:a16="http://schemas.microsoft.com/office/drawing/2014/main" id="{199A6970-DEC9-9D0F-2EB3-09D39E54AAB8}"/>
              </a:ext>
            </a:extLst>
          </p:cNvPr>
          <p:cNvSpPr/>
          <p:nvPr/>
        </p:nvSpPr>
        <p:spPr>
          <a:xfrm rot="14713693">
            <a:off x="3701768" y="4873191"/>
            <a:ext cx="404037" cy="381325"/>
          </a:xfrm>
          <a:prstGeom prst="chevron">
            <a:avLst/>
          </a:prstGeom>
          <a:solidFill>
            <a:srgbClr val="169A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hevron 14">
            <a:extLst>
              <a:ext uri="{FF2B5EF4-FFF2-40B4-BE49-F238E27FC236}">
                <a16:creationId xmlns:a16="http://schemas.microsoft.com/office/drawing/2014/main" id="{ACC487EC-0DFB-CBCD-6F7C-3B4E0DE3D2CA}"/>
              </a:ext>
            </a:extLst>
          </p:cNvPr>
          <p:cNvSpPr/>
          <p:nvPr/>
        </p:nvSpPr>
        <p:spPr>
          <a:xfrm rot="17441184">
            <a:off x="3497990" y="3199064"/>
            <a:ext cx="404037" cy="381325"/>
          </a:xfrm>
          <a:prstGeom prst="chevron">
            <a:avLst/>
          </a:prstGeom>
          <a:solidFill>
            <a:srgbClr val="169A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hevron 16">
            <a:extLst>
              <a:ext uri="{FF2B5EF4-FFF2-40B4-BE49-F238E27FC236}">
                <a16:creationId xmlns:a16="http://schemas.microsoft.com/office/drawing/2014/main" id="{59391757-7EA9-42CF-F064-68B0C00C1643}"/>
              </a:ext>
            </a:extLst>
          </p:cNvPr>
          <p:cNvSpPr/>
          <p:nvPr/>
        </p:nvSpPr>
        <p:spPr>
          <a:xfrm rot="19367390">
            <a:off x="4575286" y="1887716"/>
            <a:ext cx="404037" cy="381325"/>
          </a:xfrm>
          <a:prstGeom prst="chevron">
            <a:avLst/>
          </a:prstGeom>
          <a:solidFill>
            <a:srgbClr val="169A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3470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EB1E-D201-8680-93C1-373ABDD5C4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6E401-624A-3090-FFE8-A7600B33139E}"/>
              </a:ext>
            </a:extLst>
          </p:cNvPr>
          <p:cNvSpPr>
            <a:spLocks noGrp="1"/>
          </p:cNvSpPr>
          <p:nvPr>
            <p:ph type="title"/>
          </p:nvPr>
        </p:nvSpPr>
        <p:spPr>
          <a:xfrm>
            <a:off x="260773" y="-61913"/>
            <a:ext cx="10515600" cy="1325563"/>
          </a:xfrm>
        </p:spPr>
        <p:txBody>
          <a:bodyPr>
            <a:normAutofit/>
          </a:bodyPr>
          <a:lstStyle/>
          <a:p>
            <a:r>
              <a:rPr lang="en-GB" sz="4000" b="1">
                <a:latin typeface="Arial" panose="020B0604020202020204" pitchFamily="34" charset="0"/>
                <a:cs typeface="Arial" panose="020B0604020202020204" pitchFamily="34" charset="0"/>
              </a:rPr>
              <a:t>Council Plan 2025-2029</a:t>
            </a:r>
          </a:p>
        </p:txBody>
      </p:sp>
      <p:sp>
        <p:nvSpPr>
          <p:cNvPr id="4" name="Slide Number Placeholder 3">
            <a:extLst>
              <a:ext uri="{FF2B5EF4-FFF2-40B4-BE49-F238E27FC236}">
                <a16:creationId xmlns:a16="http://schemas.microsoft.com/office/drawing/2014/main" id="{5B077E80-6262-4D4A-9B09-50E089DBB6EA}"/>
              </a:ext>
            </a:extLst>
          </p:cNvPr>
          <p:cNvSpPr>
            <a:spLocks noGrp="1"/>
          </p:cNvSpPr>
          <p:nvPr>
            <p:ph type="sldNum" sz="quarter" idx="12"/>
          </p:nvPr>
        </p:nvSpPr>
        <p:spPr/>
        <p:txBody>
          <a:bodyPr/>
          <a:lstStyle/>
          <a:p>
            <a:fld id="{98538472-E265-4947-B447-499E01CDAADD}" type="slidenum">
              <a:rPr lang="en-GB" smtClean="0"/>
              <a:t>5</a:t>
            </a:fld>
            <a:endParaRPr lang="en-GB"/>
          </a:p>
        </p:txBody>
      </p:sp>
      <p:sp>
        <p:nvSpPr>
          <p:cNvPr id="5" name="TextBox 4">
            <a:extLst>
              <a:ext uri="{FF2B5EF4-FFF2-40B4-BE49-F238E27FC236}">
                <a16:creationId xmlns:a16="http://schemas.microsoft.com/office/drawing/2014/main" id="{B3CB0A3A-0B59-85FF-2E95-A87DD7B85CE7}"/>
              </a:ext>
            </a:extLst>
          </p:cNvPr>
          <p:cNvSpPr txBox="1"/>
          <p:nvPr/>
        </p:nvSpPr>
        <p:spPr>
          <a:xfrm>
            <a:off x="608806" y="3481317"/>
            <a:ext cx="3696439" cy="2389116"/>
          </a:xfrm>
          <a:prstGeom prst="rect">
            <a:avLst/>
          </a:prstGeom>
          <a:noFill/>
          <a:ln w="19050">
            <a:solidFill>
              <a:srgbClr val="953730"/>
            </a:solidFill>
          </a:ln>
        </p:spPr>
        <p:txBody>
          <a:bodyPr wrap="square" rtlCol="0">
            <a:spAutoFit/>
          </a:bodyPr>
          <a:lstStyle/>
          <a:p>
            <a:pPr algn="ctr">
              <a:lnSpc>
                <a:spcPct val="110000"/>
              </a:lnSpc>
            </a:pPr>
            <a:r>
              <a:rPr lang="en-GB" b="1">
                <a:latin typeface="Arial" panose="020B0604020202020204" pitchFamily="34" charset="0"/>
                <a:cs typeface="Arial" panose="020B0604020202020204" pitchFamily="34" charset="0"/>
              </a:rPr>
              <a:t>A Thriving Local Economy</a:t>
            </a:r>
          </a:p>
          <a:p>
            <a:pPr algn="ctr">
              <a:lnSpc>
                <a:spcPct val="110000"/>
              </a:lnSpc>
            </a:pPr>
            <a:r>
              <a:rPr lang="en-GB" sz="1700">
                <a:latin typeface="Arial" panose="020B0604020202020204" pitchFamily="34" charset="0"/>
                <a:cs typeface="Arial" panose="020B0604020202020204" pitchFamily="34" charset="0"/>
              </a:rPr>
              <a:t>We will continue to make the most of the significant investment in our district, creating the right conditions to grow our economy, boost skills, and deliver well paid jobs. The district will be recognised as a world class visitor destination. </a:t>
            </a:r>
          </a:p>
        </p:txBody>
      </p:sp>
      <p:sp>
        <p:nvSpPr>
          <p:cNvPr id="6" name="TextBox 5">
            <a:extLst>
              <a:ext uri="{FF2B5EF4-FFF2-40B4-BE49-F238E27FC236}">
                <a16:creationId xmlns:a16="http://schemas.microsoft.com/office/drawing/2014/main" id="{1648A4AE-0124-5773-F5B8-8FBC1127FFE4}"/>
              </a:ext>
            </a:extLst>
          </p:cNvPr>
          <p:cNvSpPr txBox="1"/>
          <p:nvPr/>
        </p:nvSpPr>
        <p:spPr>
          <a:xfrm>
            <a:off x="10220960" y="117445"/>
            <a:ext cx="1879600" cy="1706880"/>
          </a:xfrm>
          <a:prstGeom prst="rect">
            <a:avLst/>
          </a:prstGeom>
          <a:solidFill>
            <a:schemeClr val="bg1"/>
          </a:solidFill>
        </p:spPr>
        <p:txBody>
          <a:bodyPr wrap="square" rtlCol="0">
            <a:spAutoFit/>
          </a:bodyPr>
          <a:lstStyle/>
          <a:p>
            <a:endParaRPr lang="en-GB"/>
          </a:p>
        </p:txBody>
      </p:sp>
      <p:sp>
        <p:nvSpPr>
          <p:cNvPr id="3" name="Content Placeholder 2">
            <a:extLst>
              <a:ext uri="{FF2B5EF4-FFF2-40B4-BE49-F238E27FC236}">
                <a16:creationId xmlns:a16="http://schemas.microsoft.com/office/drawing/2014/main" id="{B0B791BD-543D-8403-7EDD-D6ECFDC95A9E}"/>
              </a:ext>
            </a:extLst>
          </p:cNvPr>
          <p:cNvSpPr>
            <a:spLocks noGrp="1"/>
          </p:cNvSpPr>
          <p:nvPr>
            <p:ph idx="1"/>
          </p:nvPr>
        </p:nvSpPr>
        <p:spPr>
          <a:xfrm>
            <a:off x="260773" y="970885"/>
            <a:ext cx="11728027" cy="2692733"/>
          </a:xfrm>
        </p:spPr>
        <p:txBody>
          <a:bodyPr vert="horz" lIns="91440" tIns="45720" rIns="91440" bIns="45720" rtlCol="0" anchor="t">
            <a:normAutofit/>
          </a:bodyPr>
          <a:lstStyle/>
          <a:p>
            <a:pPr>
              <a:lnSpc>
                <a:spcPct val="110000"/>
              </a:lnSpc>
            </a:pPr>
            <a:r>
              <a:rPr lang="en-GB" sz="2000">
                <a:latin typeface="Arial" panose="020B0604020202020204" pitchFamily="34" charset="0"/>
                <a:cs typeface="Arial" panose="020B0604020202020204" pitchFamily="34" charset="0"/>
              </a:rPr>
              <a:t>Our Council Plan is the top-level strategic document for the council and helps to connect every team’s work to our shared objectives. </a:t>
            </a:r>
          </a:p>
          <a:p>
            <a:pPr>
              <a:lnSpc>
                <a:spcPct val="110000"/>
              </a:lnSpc>
            </a:pPr>
            <a:r>
              <a:rPr lang="en-GB" sz="2000">
                <a:latin typeface="Arial" panose="020B0604020202020204" pitchFamily="34" charset="0"/>
                <a:cs typeface="Arial" panose="020B0604020202020204" pitchFamily="34" charset="0"/>
              </a:rPr>
              <a:t>Since the plan was adopted in December 2024, several major changes (including LGR) have impacted its delivery. In response, a refreshed version has been developed and is due to be reported to Full Council next week. </a:t>
            </a:r>
          </a:p>
          <a:p>
            <a:pPr>
              <a:lnSpc>
                <a:spcPct val="110000"/>
              </a:lnSpc>
            </a:pPr>
            <a:r>
              <a:rPr lang="en-GB" sz="2000">
                <a:latin typeface="Arial" panose="020B0604020202020204" pitchFamily="34" charset="0"/>
                <a:cs typeface="Arial" panose="020B0604020202020204" pitchFamily="34" charset="0"/>
              </a:rPr>
              <a:t>While some of the council’s actions have been amended, our strategic outcomes remain unchanged:</a:t>
            </a:r>
          </a:p>
        </p:txBody>
      </p:sp>
      <p:sp>
        <p:nvSpPr>
          <p:cNvPr id="7" name="TextBox 6">
            <a:extLst>
              <a:ext uri="{FF2B5EF4-FFF2-40B4-BE49-F238E27FC236}">
                <a16:creationId xmlns:a16="http://schemas.microsoft.com/office/drawing/2014/main" id="{BD85FE7F-3528-EF8F-E49B-1B2E147E78E6}"/>
              </a:ext>
            </a:extLst>
          </p:cNvPr>
          <p:cNvSpPr txBox="1"/>
          <p:nvPr/>
        </p:nvSpPr>
        <p:spPr>
          <a:xfrm>
            <a:off x="4448921" y="3481317"/>
            <a:ext cx="3498749" cy="2847446"/>
          </a:xfrm>
          <a:prstGeom prst="rect">
            <a:avLst/>
          </a:prstGeom>
          <a:noFill/>
          <a:ln w="19050">
            <a:solidFill>
              <a:schemeClr val="accent4">
                <a:lumMod val="60000"/>
                <a:lumOff val="40000"/>
              </a:schemeClr>
            </a:solidFill>
          </a:ln>
        </p:spPr>
        <p:txBody>
          <a:bodyPr wrap="square" rtlCol="0">
            <a:spAutoFit/>
          </a:bodyPr>
          <a:lstStyle/>
          <a:p>
            <a:pPr algn="ctr">
              <a:lnSpc>
                <a:spcPct val="110000"/>
              </a:lnSpc>
            </a:pPr>
            <a:r>
              <a:rPr lang="en-GB" sz="2000" b="1">
                <a:latin typeface="Arial" panose="020B0604020202020204" pitchFamily="34" charset="0"/>
                <a:cs typeface="Arial" panose="020B0604020202020204" pitchFamily="34" charset="0"/>
              </a:rPr>
              <a:t>Live Well Locally</a:t>
            </a:r>
          </a:p>
          <a:p>
            <a:pPr algn="ctr">
              <a:lnSpc>
                <a:spcPct val="110000"/>
              </a:lnSpc>
            </a:pPr>
            <a:r>
              <a:rPr lang="en-GB" sz="1600">
                <a:latin typeface="Arial" panose="020B0604020202020204" pitchFamily="34" charset="0"/>
                <a:cs typeface="Arial" panose="020B0604020202020204" pitchFamily="34" charset="0"/>
              </a:rPr>
              <a:t>We will be recognised as an inclusive and fair district, planning the delivery of affordable homes and working with partners to support the wellbeing of our residents. We will enhance the quality of our residents’ lives by enabling the provision of good quality leisure facilities and access to open spaces.</a:t>
            </a:r>
          </a:p>
        </p:txBody>
      </p:sp>
      <p:sp>
        <p:nvSpPr>
          <p:cNvPr id="8" name="TextBox 7">
            <a:extLst>
              <a:ext uri="{FF2B5EF4-FFF2-40B4-BE49-F238E27FC236}">
                <a16:creationId xmlns:a16="http://schemas.microsoft.com/office/drawing/2014/main" id="{117B590B-C6EB-CAD1-C1C7-AEB139A8561F}"/>
              </a:ext>
            </a:extLst>
          </p:cNvPr>
          <p:cNvSpPr txBox="1"/>
          <p:nvPr/>
        </p:nvSpPr>
        <p:spPr>
          <a:xfrm>
            <a:off x="8113165" y="3481317"/>
            <a:ext cx="3333232" cy="2540183"/>
          </a:xfrm>
          <a:prstGeom prst="rect">
            <a:avLst/>
          </a:prstGeom>
          <a:noFill/>
          <a:ln w="19050">
            <a:solidFill>
              <a:srgbClr val="00B050"/>
            </a:solidFill>
          </a:ln>
        </p:spPr>
        <p:txBody>
          <a:bodyPr wrap="square" rtlCol="0">
            <a:spAutoFit/>
          </a:bodyPr>
          <a:lstStyle/>
          <a:p>
            <a:pPr algn="ctr">
              <a:lnSpc>
                <a:spcPct val="110000"/>
              </a:lnSpc>
            </a:pPr>
            <a:r>
              <a:rPr lang="en-GB" sz="2000" b="1">
                <a:latin typeface="Arial" panose="020B0604020202020204" pitchFamily="34" charset="0"/>
                <a:cs typeface="Arial" panose="020B0604020202020204" pitchFamily="34" charset="0"/>
              </a:rPr>
              <a:t>Green to the Core</a:t>
            </a:r>
          </a:p>
          <a:p>
            <a:pPr algn="ctr">
              <a:lnSpc>
                <a:spcPct val="110000"/>
              </a:lnSpc>
            </a:pPr>
            <a:r>
              <a:rPr lang="en-GB">
                <a:latin typeface="Arial" panose="020B0604020202020204" pitchFamily="34" charset="0"/>
                <a:cs typeface="Arial" panose="020B0604020202020204" pitchFamily="34" charset="0"/>
              </a:rPr>
              <a:t>By taking bold action to tackle climate change and protect the environment in all that we do, we will make the district climate resilient and reduce council emissions to net zero by 2030. </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2394-CCEC-AB7D-CD90-0626FFB6E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0D005-9EA8-A0DB-B242-C88D1E267D14}"/>
              </a:ext>
            </a:extLst>
          </p:cNvPr>
          <p:cNvSpPr>
            <a:spLocks noGrp="1"/>
          </p:cNvSpPr>
          <p:nvPr>
            <p:ph type="ctrTitle"/>
          </p:nvPr>
        </p:nvSpPr>
        <p:spPr>
          <a:xfrm>
            <a:off x="1227973" y="2235200"/>
            <a:ext cx="9736054" cy="2387600"/>
          </a:xfrm>
        </p:spPr>
        <p:txBody>
          <a:bodyPr>
            <a:normAutofit/>
          </a:bodyPr>
          <a:lstStyle/>
          <a:p>
            <a:r>
              <a:rPr lang="en-GB" sz="6000" b="1">
                <a:latin typeface="Arial" panose="020B0604020202020204" pitchFamily="34" charset="0"/>
                <a:cs typeface="Arial" panose="020B0604020202020204" pitchFamily="34" charset="0"/>
              </a:rPr>
              <a:t>Budget 2026/27</a:t>
            </a:r>
            <a:br>
              <a:rPr lang="en-GB" sz="6000" b="1">
                <a:latin typeface="Arial" panose="020B0604020202020204" pitchFamily="34" charset="0"/>
                <a:cs typeface="Arial" panose="020B0604020202020204" pitchFamily="34" charset="0"/>
              </a:rPr>
            </a:br>
            <a:r>
              <a:rPr lang="en-GB" sz="4800">
                <a:latin typeface="Arial" panose="020B0604020202020204" pitchFamily="34" charset="0"/>
                <a:cs typeface="Arial" panose="020B0604020202020204" pitchFamily="34" charset="0"/>
              </a:rPr>
              <a:t>Charlotte Spendley, Director of Resources</a:t>
            </a:r>
            <a:endParaRPr lang="en-GB" sz="6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311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7B8E-44F2-56DE-349C-83A6E992D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A84C0-6529-D9E2-225F-8B7E4F28F674}"/>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Current Financial Year 2025/26</a:t>
            </a:r>
          </a:p>
        </p:txBody>
      </p:sp>
      <p:sp>
        <p:nvSpPr>
          <p:cNvPr id="4" name="Slide Number Placeholder 3">
            <a:extLst>
              <a:ext uri="{FF2B5EF4-FFF2-40B4-BE49-F238E27FC236}">
                <a16:creationId xmlns:a16="http://schemas.microsoft.com/office/drawing/2014/main" id="{0FF48F6F-B94A-CE5B-3BC1-D7FBD194D9CB}"/>
              </a:ext>
            </a:extLst>
          </p:cNvPr>
          <p:cNvSpPr>
            <a:spLocks noGrp="1"/>
          </p:cNvSpPr>
          <p:nvPr>
            <p:ph type="sldNum" sz="quarter" idx="12"/>
          </p:nvPr>
        </p:nvSpPr>
        <p:spPr/>
        <p:txBody>
          <a:bodyPr/>
          <a:lstStyle/>
          <a:p>
            <a:fld id="{98538472-E265-4947-B447-499E01CDAADD}" type="slidenum">
              <a:rPr lang="en-GB" smtClean="0"/>
              <a:t>7</a:t>
            </a:fld>
            <a:endParaRPr lang="en-GB"/>
          </a:p>
        </p:txBody>
      </p:sp>
      <p:pic>
        <p:nvPicPr>
          <p:cNvPr id="15" name="Content Placeholder 14">
            <a:extLst>
              <a:ext uri="{FF2B5EF4-FFF2-40B4-BE49-F238E27FC236}">
                <a16:creationId xmlns:a16="http://schemas.microsoft.com/office/drawing/2014/main" id="{837EB4B7-ED4B-A5A2-DF3C-EDA3C8AE4686}"/>
              </a:ext>
            </a:extLst>
          </p:cNvPr>
          <p:cNvPicPr>
            <a:picLocks noGrp="1" noChangeAspect="1"/>
          </p:cNvPicPr>
          <p:nvPr>
            <p:ph idx="1"/>
          </p:nvPr>
        </p:nvPicPr>
        <p:blipFill>
          <a:blip r:embed="rId3"/>
          <a:stretch>
            <a:fillRect/>
          </a:stretch>
        </p:blipFill>
        <p:spPr>
          <a:xfrm>
            <a:off x="530731" y="1984977"/>
            <a:ext cx="5565269" cy="3710179"/>
          </a:xfrm>
          <a:prstGeom prst="rect">
            <a:avLst/>
          </a:prstGeom>
        </p:spPr>
      </p:pic>
      <p:pic>
        <p:nvPicPr>
          <p:cNvPr id="17" name="Picture 16">
            <a:extLst>
              <a:ext uri="{FF2B5EF4-FFF2-40B4-BE49-F238E27FC236}">
                <a16:creationId xmlns:a16="http://schemas.microsoft.com/office/drawing/2014/main" id="{7BEB2BD3-FF29-0156-7662-CBF3EA9CE8A5}"/>
              </a:ext>
            </a:extLst>
          </p:cNvPr>
          <p:cNvPicPr>
            <a:picLocks noChangeAspect="1"/>
          </p:cNvPicPr>
          <p:nvPr/>
        </p:nvPicPr>
        <p:blipFill>
          <a:blip r:embed="rId4"/>
          <a:stretch>
            <a:fillRect/>
          </a:stretch>
        </p:blipFill>
        <p:spPr>
          <a:xfrm>
            <a:off x="6305262" y="1984978"/>
            <a:ext cx="5565269" cy="3710179"/>
          </a:xfrm>
          <a:prstGeom prst="rect">
            <a:avLst/>
          </a:prstGeom>
        </p:spPr>
      </p:pic>
    </p:spTree>
    <p:extLst>
      <p:ext uri="{BB962C8B-B14F-4D97-AF65-F5344CB8AC3E}">
        <p14:creationId xmlns:p14="http://schemas.microsoft.com/office/powerpoint/2010/main" val="2244680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latin typeface="Arial" panose="020B0604020202020204" pitchFamily="34" charset="0"/>
                <a:cs typeface="Arial" panose="020B0604020202020204" pitchFamily="34" charset="0"/>
              </a:rPr>
              <a:t>Budget Process 2026/27</a:t>
            </a:r>
          </a:p>
        </p:txBody>
      </p:sp>
      <p:cxnSp>
        <p:nvCxnSpPr>
          <p:cNvPr id="10" name="Connector 9"/>
          <p:cNvCxnSpPr/>
          <p:nvPr/>
        </p:nvCxnSpPr>
        <p:spPr>
          <a:xfrm>
            <a:off x="1911531" y="0"/>
            <a:ext cx="182880" cy="0"/>
          </a:xfrm>
          <a:prstGeom prst="line">
            <a:avLst/>
          </a:prstGeom>
          <a:ln w="31750">
            <a:solidFill>
              <a:srgbClr val="142850"/>
            </a:solidFill>
          </a:ln>
        </p:spPr>
        <p:style>
          <a:lnRef idx="2">
            <a:schemeClr val="accent1"/>
          </a:lnRef>
          <a:fillRef idx="0">
            <a:schemeClr val="accent1"/>
          </a:fillRef>
          <a:effectRef idx="1">
            <a:schemeClr val="accent1"/>
          </a:effectRef>
          <a:fontRef idx="minor">
            <a:schemeClr val="tx1"/>
          </a:fontRef>
        </p:style>
      </p:cxnSp>
      <p:cxnSp>
        <p:nvCxnSpPr>
          <p:cNvPr id="11" name="Connector 10"/>
          <p:cNvCxnSpPr/>
          <p:nvPr/>
        </p:nvCxnSpPr>
        <p:spPr>
          <a:xfrm>
            <a:off x="3548742" y="0"/>
            <a:ext cx="182880" cy="0"/>
          </a:xfrm>
          <a:prstGeom prst="line">
            <a:avLst/>
          </a:prstGeom>
          <a:ln w="31750">
            <a:solidFill>
              <a:srgbClr val="142850"/>
            </a:solidFill>
          </a:ln>
        </p:spPr>
        <p:style>
          <a:lnRef idx="2">
            <a:schemeClr val="accent1"/>
          </a:lnRef>
          <a:fillRef idx="0">
            <a:schemeClr val="accent1"/>
          </a:fillRef>
          <a:effectRef idx="1">
            <a:schemeClr val="accent1"/>
          </a:effectRef>
          <a:fontRef idx="minor">
            <a:schemeClr val="tx1"/>
          </a:fontRef>
        </p:style>
      </p:cxnSp>
      <p:cxnSp>
        <p:nvCxnSpPr>
          <p:cNvPr id="12" name="Connector 11"/>
          <p:cNvCxnSpPr/>
          <p:nvPr/>
        </p:nvCxnSpPr>
        <p:spPr>
          <a:xfrm>
            <a:off x="5185953" y="0"/>
            <a:ext cx="182880" cy="0"/>
          </a:xfrm>
          <a:prstGeom prst="line">
            <a:avLst/>
          </a:prstGeom>
          <a:ln w="31750">
            <a:solidFill>
              <a:srgbClr val="14285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a:off x="6823164" y="0"/>
            <a:ext cx="182880" cy="0"/>
          </a:xfrm>
          <a:prstGeom prst="line">
            <a:avLst/>
          </a:prstGeom>
          <a:ln w="31750">
            <a:solidFill>
              <a:srgbClr val="14285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a:off x="8460375" y="0"/>
            <a:ext cx="182880" cy="0"/>
          </a:xfrm>
          <a:prstGeom prst="line">
            <a:avLst/>
          </a:prstGeom>
          <a:ln w="31750">
            <a:solidFill>
              <a:srgbClr val="14285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a:off x="10097586" y="0"/>
            <a:ext cx="182880" cy="0"/>
          </a:xfrm>
          <a:prstGeom prst="line">
            <a:avLst/>
          </a:prstGeom>
          <a:ln w="31750">
            <a:solidFill>
              <a:srgbClr val="142850"/>
            </a:solidFill>
          </a:ln>
        </p:spPr>
        <p:style>
          <a:lnRef idx="2">
            <a:schemeClr val="accent1"/>
          </a:lnRef>
          <a:fillRef idx="0">
            <a:schemeClr val="accent1"/>
          </a:fillRef>
          <a:effectRef idx="1">
            <a:schemeClr val="accent1"/>
          </a:effectRef>
          <a:fontRef idx="minor">
            <a:schemeClr val="tx1"/>
          </a:fontRef>
        </p:style>
      </p:cxnSp>
      <p:sp>
        <p:nvSpPr>
          <p:cNvPr id="21" name="Rounded Rectangle 7">
            <a:extLst>
              <a:ext uri="{FF2B5EF4-FFF2-40B4-BE49-F238E27FC236}">
                <a16:creationId xmlns:a16="http://schemas.microsoft.com/office/drawing/2014/main" id="{7675FD9E-963D-CBFC-7825-20EA5284F618}"/>
              </a:ext>
            </a:extLst>
          </p:cNvPr>
          <p:cNvSpPr/>
          <p:nvPr/>
        </p:nvSpPr>
        <p:spPr>
          <a:xfrm>
            <a:off x="8350982" y="1965008"/>
            <a:ext cx="1746601" cy="3736546"/>
          </a:xfrm>
          <a:prstGeom prst="roundRect">
            <a:avLst/>
          </a:prstGeom>
          <a:solidFill>
            <a:schemeClr val="accent6">
              <a:lumMod val="20000"/>
              <a:lumOff val="80000"/>
            </a:schemeClr>
          </a:solidFill>
          <a:ln w="19050">
            <a:solidFill>
              <a:srgbClr val="1E1E1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December/</a:t>
            </a:r>
            <a:r>
              <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a:t>
            </a: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January</a:t>
            </a:r>
            <a:endPar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Public consultation on budget proposals</a:t>
            </a: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p:txBody>
      </p:sp>
      <p:sp>
        <p:nvSpPr>
          <p:cNvPr id="22" name="Rounded Rectangle 8">
            <a:extLst>
              <a:ext uri="{FF2B5EF4-FFF2-40B4-BE49-F238E27FC236}">
                <a16:creationId xmlns:a16="http://schemas.microsoft.com/office/drawing/2014/main" id="{711F5A40-4C3B-58D9-07AB-31D118D4BE69}"/>
              </a:ext>
            </a:extLst>
          </p:cNvPr>
          <p:cNvSpPr/>
          <p:nvPr/>
        </p:nvSpPr>
        <p:spPr>
          <a:xfrm>
            <a:off x="9988193" y="1965008"/>
            <a:ext cx="1746601" cy="3736545"/>
          </a:xfrm>
          <a:prstGeom prst="roundRect">
            <a:avLst/>
          </a:prstGeom>
          <a:solidFill>
            <a:schemeClr val="accent6">
              <a:lumMod val="20000"/>
              <a:lumOff val="80000"/>
            </a:schemeClr>
          </a:solidFill>
          <a:ln w="19050">
            <a:solidFill>
              <a:srgbClr val="1E1E1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January </a:t>
            </a:r>
            <a:endPar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Draft Budget considered by Overview &amp; Scrutiny Committee</a:t>
            </a:r>
            <a:r>
              <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(&amp; on to Cabinet 2 February)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p:txBody>
      </p:sp>
      <p:sp>
        <p:nvSpPr>
          <p:cNvPr id="23" name="Rounded Rectangle 2">
            <a:extLst>
              <a:ext uri="{FF2B5EF4-FFF2-40B4-BE49-F238E27FC236}">
                <a16:creationId xmlns:a16="http://schemas.microsoft.com/office/drawing/2014/main" id="{AD777B05-98A1-C571-9124-157C131211BB}"/>
              </a:ext>
            </a:extLst>
          </p:cNvPr>
          <p:cNvSpPr/>
          <p:nvPr/>
        </p:nvSpPr>
        <p:spPr>
          <a:xfrm>
            <a:off x="347810" y="1965007"/>
            <a:ext cx="1746601" cy="3736546"/>
          </a:xfrm>
          <a:prstGeom prst="roundRect">
            <a:avLst/>
          </a:prstGeom>
          <a:solidFill>
            <a:schemeClr val="accent6">
              <a:lumMod val="20000"/>
              <a:lumOff val="80000"/>
            </a:schemeClr>
          </a:solidFill>
          <a:ln w="19050">
            <a:solidFill>
              <a:srgbClr val="1E1E1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June </a:t>
            </a:r>
            <a:r>
              <a:rPr kumimoji="0" b="0"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a:t>
            </a:r>
            <a:endParaRPr kumimoji="0" lang="en-GB" b="0"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H</a:t>
            </a:r>
            <a:r>
              <a:rPr kumimoji="0" b="0" i="0" u="none" strike="noStrike" kern="1200" cap="none" spc="0" normalizeH="0" baseline="0" noProof="0" err="1">
                <a:ln>
                  <a:noFill/>
                </a:ln>
                <a:solidFill>
                  <a:srgbClr val="0F192D"/>
                </a:solidFill>
                <a:effectLst/>
                <a:uLnTx/>
                <a:uFillTx/>
                <a:latin typeface="Arial" panose="020B0604020202020204" pitchFamily="34" charset="0"/>
                <a:cs typeface="Arial" panose="020B0604020202020204" pitchFamily="34" charset="0"/>
              </a:rPr>
              <a:t>oS</a:t>
            </a: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identify</a:t>
            </a:r>
            <a:r>
              <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potential</a:t>
            </a: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growth and savings (Budget Challenge exercise)</a:t>
            </a: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p:txBody>
      </p:sp>
      <p:sp>
        <p:nvSpPr>
          <p:cNvPr id="24" name="Rounded Rectangle 3">
            <a:extLst>
              <a:ext uri="{FF2B5EF4-FFF2-40B4-BE49-F238E27FC236}">
                <a16:creationId xmlns:a16="http://schemas.microsoft.com/office/drawing/2014/main" id="{B7668EBA-925F-2DA7-9DC3-49CBF0ABD6A8}"/>
              </a:ext>
            </a:extLst>
          </p:cNvPr>
          <p:cNvSpPr/>
          <p:nvPr/>
        </p:nvSpPr>
        <p:spPr>
          <a:xfrm>
            <a:off x="1985021" y="1965007"/>
            <a:ext cx="1746601" cy="3736546"/>
          </a:xfrm>
          <a:prstGeom prst="roundRect">
            <a:avLst/>
          </a:prstGeom>
          <a:solidFill>
            <a:schemeClr val="accent6">
              <a:lumMod val="20000"/>
              <a:lumOff val="80000"/>
            </a:schemeClr>
          </a:solidFill>
          <a:ln w="19050">
            <a:solidFill>
              <a:srgbClr val="1E1E1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July/</a:t>
            </a:r>
            <a:r>
              <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a:t>
            </a: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August</a:t>
            </a:r>
            <a:endPar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Member panels consider Budget Challenge proposals</a:t>
            </a: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p:txBody>
      </p:sp>
      <p:sp>
        <p:nvSpPr>
          <p:cNvPr id="25" name="Rounded Rectangle 4">
            <a:extLst>
              <a:ext uri="{FF2B5EF4-FFF2-40B4-BE49-F238E27FC236}">
                <a16:creationId xmlns:a16="http://schemas.microsoft.com/office/drawing/2014/main" id="{BC7BFB9A-1ED2-791B-9E37-B49E28EC25C7}"/>
              </a:ext>
            </a:extLst>
          </p:cNvPr>
          <p:cNvSpPr/>
          <p:nvPr/>
        </p:nvSpPr>
        <p:spPr>
          <a:xfrm>
            <a:off x="3634452" y="1965007"/>
            <a:ext cx="1551502" cy="3736546"/>
          </a:xfrm>
          <a:prstGeom prst="roundRect">
            <a:avLst/>
          </a:prstGeom>
          <a:solidFill>
            <a:schemeClr val="accent6">
              <a:lumMod val="20000"/>
              <a:lumOff val="80000"/>
            </a:schemeClr>
          </a:solidFill>
          <a:ln w="19050">
            <a:solidFill>
              <a:srgbClr val="1E1E1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October</a:t>
            </a: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a:t>
            </a: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 Overview &amp; Scrutiny Committee consider Budget Challenge proposals</a:t>
            </a: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p:txBody>
      </p:sp>
      <p:sp>
        <p:nvSpPr>
          <p:cNvPr id="26" name="Rounded Rectangle 5">
            <a:extLst>
              <a:ext uri="{FF2B5EF4-FFF2-40B4-BE49-F238E27FC236}">
                <a16:creationId xmlns:a16="http://schemas.microsoft.com/office/drawing/2014/main" id="{EE0DD51E-1A2E-361D-54ED-BEF14BF6FC3F}"/>
              </a:ext>
            </a:extLst>
          </p:cNvPr>
          <p:cNvSpPr/>
          <p:nvPr/>
        </p:nvSpPr>
        <p:spPr>
          <a:xfrm>
            <a:off x="5076563" y="1965007"/>
            <a:ext cx="1746601" cy="3736546"/>
          </a:xfrm>
          <a:prstGeom prst="roundRect">
            <a:avLst/>
          </a:prstGeom>
          <a:solidFill>
            <a:schemeClr val="accent6">
              <a:lumMod val="20000"/>
              <a:lumOff val="80000"/>
            </a:schemeClr>
          </a:solidFill>
          <a:ln w="19050">
            <a:solidFill>
              <a:srgbClr val="1E1E1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November</a:t>
            </a:r>
            <a:endPar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Cabinet agreement to draft proposals for public consultation</a:t>
            </a: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p:txBody>
      </p:sp>
      <p:sp>
        <p:nvSpPr>
          <p:cNvPr id="27" name="Rounded Rectangle 6">
            <a:extLst>
              <a:ext uri="{FF2B5EF4-FFF2-40B4-BE49-F238E27FC236}">
                <a16:creationId xmlns:a16="http://schemas.microsoft.com/office/drawing/2014/main" id="{CADAE5D0-6F97-1A94-007B-1CAFF2AC327F}"/>
              </a:ext>
            </a:extLst>
          </p:cNvPr>
          <p:cNvSpPr/>
          <p:nvPr/>
        </p:nvSpPr>
        <p:spPr>
          <a:xfrm>
            <a:off x="6713774" y="1965007"/>
            <a:ext cx="1746601" cy="3736546"/>
          </a:xfrm>
          <a:prstGeom prst="roundRect">
            <a:avLst/>
          </a:prstGeom>
          <a:solidFill>
            <a:schemeClr val="accent6">
              <a:lumMod val="20000"/>
              <a:lumOff val="80000"/>
            </a:schemeClr>
          </a:solidFill>
          <a:ln w="19050">
            <a:solidFill>
              <a:srgbClr val="1E1E1E"/>
            </a:solidFill>
          </a:ln>
        </p:spPr>
        <p:style>
          <a:lnRef idx="1">
            <a:schemeClr val="accent1"/>
          </a:lnRef>
          <a:fillRef idx="3">
            <a:schemeClr val="accent1"/>
          </a:fillRef>
          <a:effectRef idx="2">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November</a:t>
            </a:r>
            <a:r>
              <a:rPr lang="en-GB" b="1" i="1">
                <a:solidFill>
                  <a:srgbClr val="0F192D"/>
                </a:solidFill>
                <a:latin typeface="Arial" panose="020B0604020202020204" pitchFamily="34" charset="0"/>
                <a:cs typeface="Arial" panose="020B0604020202020204" pitchFamily="34" charset="0"/>
              </a:rPr>
              <a:t>/ </a:t>
            </a:r>
            <a:r>
              <a:rPr kumimoji="0"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December </a:t>
            </a:r>
            <a:endParaRPr kumimoji="0" lang="en-GB" b="1" i="1"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i="1">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0F192D"/>
                </a:solidFill>
                <a:latin typeface="Arial" panose="020B0604020202020204" pitchFamily="34" charset="0"/>
                <a:cs typeface="Arial" panose="020B0604020202020204" pitchFamily="34" charset="0"/>
              </a:rPr>
              <a:t>D</a:t>
            </a:r>
            <a:r>
              <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etailed budget review by Budget Managers and </a:t>
            </a:r>
            <a:r>
              <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rPr>
              <a:t>Finance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0F192D"/>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0F192D"/>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656C9-94D4-C8AA-5DD5-774B12B54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3F7E8-A5C5-771E-AA91-4603167F67E4}"/>
              </a:ext>
            </a:extLst>
          </p:cNvPr>
          <p:cNvSpPr>
            <a:spLocks noGrp="1"/>
          </p:cNvSpPr>
          <p:nvPr>
            <p:ph type="title"/>
          </p:nvPr>
        </p:nvSpPr>
        <p:spPr>
          <a:xfrm>
            <a:off x="838200" y="289597"/>
            <a:ext cx="10515600" cy="989502"/>
          </a:xfrm>
        </p:spPr>
        <p:txBody>
          <a:bodyPr/>
          <a:lstStyle/>
          <a:p>
            <a:r>
              <a:rPr lang="en-GB">
                <a:latin typeface="Arial" panose="020B0604020202020204" pitchFamily="34" charset="0"/>
                <a:cs typeface="Arial" panose="020B0604020202020204" pitchFamily="34" charset="0"/>
              </a:rPr>
              <a:t>Government Funding</a:t>
            </a:r>
          </a:p>
        </p:txBody>
      </p:sp>
      <p:sp>
        <p:nvSpPr>
          <p:cNvPr id="4" name="Slide Number Placeholder 3">
            <a:extLst>
              <a:ext uri="{FF2B5EF4-FFF2-40B4-BE49-F238E27FC236}">
                <a16:creationId xmlns:a16="http://schemas.microsoft.com/office/drawing/2014/main" id="{D8C90A9D-6355-0A5C-4381-7C58FE632C1A}"/>
              </a:ext>
            </a:extLst>
          </p:cNvPr>
          <p:cNvSpPr>
            <a:spLocks noGrp="1"/>
          </p:cNvSpPr>
          <p:nvPr>
            <p:ph type="sldNum" sz="quarter" idx="12"/>
          </p:nvPr>
        </p:nvSpPr>
        <p:spPr/>
        <p:txBody>
          <a:bodyPr/>
          <a:lstStyle/>
          <a:p>
            <a:fld id="{98538472-E265-4947-B447-499E01CDAADD}" type="slidenum">
              <a:rPr lang="en-GB" smtClean="0"/>
              <a:t>9</a:t>
            </a:fld>
            <a:endParaRPr lang="en-GB"/>
          </a:p>
        </p:txBody>
      </p:sp>
      <p:pic>
        <p:nvPicPr>
          <p:cNvPr id="14" name="Content Placeholder 13">
            <a:extLst>
              <a:ext uri="{FF2B5EF4-FFF2-40B4-BE49-F238E27FC236}">
                <a16:creationId xmlns:a16="http://schemas.microsoft.com/office/drawing/2014/main" id="{149A52C1-88E8-935F-0351-F0E4868D090B}"/>
              </a:ext>
            </a:extLst>
          </p:cNvPr>
          <p:cNvPicPr>
            <a:picLocks noGrp="1" noChangeAspect="1"/>
          </p:cNvPicPr>
          <p:nvPr>
            <p:ph idx="1"/>
          </p:nvPr>
        </p:nvPicPr>
        <p:blipFill>
          <a:blip r:embed="rId3"/>
          <a:stretch>
            <a:fillRect/>
          </a:stretch>
        </p:blipFill>
        <p:spPr>
          <a:xfrm>
            <a:off x="150384" y="1656801"/>
            <a:ext cx="5401499" cy="3600999"/>
          </a:xfrm>
          <a:prstGeom prst="rect">
            <a:avLst/>
          </a:prstGeom>
        </p:spPr>
      </p:pic>
      <p:pic>
        <p:nvPicPr>
          <p:cNvPr id="18" name="Picture 17">
            <a:extLst>
              <a:ext uri="{FF2B5EF4-FFF2-40B4-BE49-F238E27FC236}">
                <a16:creationId xmlns:a16="http://schemas.microsoft.com/office/drawing/2014/main" id="{AC430028-166C-4176-6718-D19AB193972C}"/>
              </a:ext>
            </a:extLst>
          </p:cNvPr>
          <p:cNvPicPr>
            <a:picLocks noChangeAspect="1"/>
          </p:cNvPicPr>
          <p:nvPr/>
        </p:nvPicPr>
        <p:blipFill>
          <a:blip r:embed="rId4"/>
          <a:stretch>
            <a:fillRect/>
          </a:stretch>
        </p:blipFill>
        <p:spPr>
          <a:xfrm>
            <a:off x="5974844" y="1656801"/>
            <a:ext cx="5531487" cy="3687658"/>
          </a:xfrm>
          <a:prstGeom prst="rect">
            <a:avLst/>
          </a:prstGeom>
        </p:spPr>
      </p:pic>
      <p:sp>
        <p:nvSpPr>
          <p:cNvPr id="3" name="Arrow: Right 2">
            <a:extLst>
              <a:ext uri="{FF2B5EF4-FFF2-40B4-BE49-F238E27FC236}">
                <a16:creationId xmlns:a16="http://schemas.microsoft.com/office/drawing/2014/main" id="{7F833C25-2E67-1A95-C2CE-F19633F25779}"/>
              </a:ext>
            </a:extLst>
          </p:cNvPr>
          <p:cNvSpPr/>
          <p:nvPr/>
        </p:nvSpPr>
        <p:spPr>
          <a:xfrm>
            <a:off x="4585447" y="3302659"/>
            <a:ext cx="2218765" cy="309282"/>
          </a:xfrm>
          <a:prstGeom prst="rightArrow">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83137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A919DB96AEAC489ACE89BAF53D42D1" ma:contentTypeVersion="7" ma:contentTypeDescription="Create a new document." ma:contentTypeScope="" ma:versionID="b575ad5bb9e122c9d976534bd84ca5cf">
  <xsd:schema xmlns:xsd="http://www.w3.org/2001/XMLSchema" xmlns:xs="http://www.w3.org/2001/XMLSchema" xmlns:p="http://schemas.microsoft.com/office/2006/metadata/properties" xmlns:ns2="8f1cb22f-cfa9-47c3-a42a-e8514ce53080" targetNamespace="http://schemas.microsoft.com/office/2006/metadata/properties" ma:root="true" ma:fieldsID="69c5adc97a85b53df90b95adc7fd8ee3" ns2:_="">
    <xsd:import namespace="8f1cb22f-cfa9-47c3-a42a-e8514ce530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b22f-cfa9-47c3-a42a-e8514ce530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FC8595-5899-470B-BCDF-D2A9D9B436CD}">
  <ds:schemaRefs>
    <ds:schemaRef ds:uri="8f1cb22f-cfa9-47c3-a42a-e8514ce53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B43427-A492-4EF0-B1E5-C1C408A52312}">
  <ds:schemaRefs>
    <ds:schemaRef ds:uri="8f1cb22f-cfa9-47c3-a42a-e8514ce530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544D818-8C82-48F9-9FFA-F71C2AF64D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10</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Theme</vt:lpstr>
      <vt:lpstr>PowerPoint Presentation</vt:lpstr>
      <vt:lpstr>Welcome and Objectives</vt:lpstr>
      <vt:lpstr>Update on Council Plan  Lorna Ford, Chief Executive</vt:lpstr>
      <vt:lpstr>Strategic planning</vt:lpstr>
      <vt:lpstr>Council Plan 2025-2029</vt:lpstr>
      <vt:lpstr>Budget 2026/27 Charlotte Spendley, Director of Resources</vt:lpstr>
      <vt:lpstr>Current Financial Year 2025/26</vt:lpstr>
      <vt:lpstr>Budget Process 2026/27</vt:lpstr>
      <vt:lpstr>Government Funding</vt:lpstr>
      <vt:lpstr>Financial pressures continue</vt:lpstr>
      <vt:lpstr>Balanced Budget – 2026/27 Headlines</vt:lpstr>
      <vt:lpstr>Update on Local Government Reorganisation (LGR)  Lorna Ford, Chief Executive</vt:lpstr>
      <vt:lpstr>LGR – how we got here...</vt:lpstr>
      <vt:lpstr>LGR – how we got here... </vt:lpstr>
      <vt:lpstr>PowerPoint Presentation</vt:lpstr>
      <vt:lpstr>PowerPoint Presentation</vt:lpstr>
      <vt:lpstr>Entirely new vs preparing councils</vt:lpstr>
      <vt:lpstr>New Organisation </vt:lpstr>
      <vt:lpstr>Structural Changes Order (SCO)</vt:lpstr>
      <vt:lpstr>PowerPoint Presentation</vt:lpstr>
      <vt:lpstr>PowerPoint Presentation</vt:lpstr>
      <vt:lpstr>PowerPoint Presentation</vt:lpstr>
      <vt:lpstr>Feedback, 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cp:lastPrinted>2025-06-04T07:51:30Z</cp:lastPrinted>
  <dcterms:created xsi:type="dcterms:W3CDTF">2023-07-04T12:19:15Z</dcterms:created>
  <dcterms:modified xsi:type="dcterms:W3CDTF">2026-02-04T10:42:39Z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0x010100DFA919DB96AEAC489ACE89BAF53D42D1</vt:lpwstr>
  </property>
  <property fmtid="{D5CDD505-2E9C-101B-9397-08002B2CF9AE}" pid="3" name="MediaServiceImageTags">
    <vt:lpwstr/>
  </property>
</Properties>
</file>